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58" r:id="rId6"/>
    <p:sldId id="278" r:id="rId7"/>
    <p:sldId id="259" r:id="rId8"/>
    <p:sldId id="279" r:id="rId9"/>
    <p:sldId id="260" r:id="rId10"/>
    <p:sldId id="280" r:id="rId11"/>
    <p:sldId id="261" r:id="rId12"/>
    <p:sldId id="281" r:id="rId13"/>
    <p:sldId id="262" r:id="rId14"/>
    <p:sldId id="282" r:id="rId15"/>
    <p:sldId id="263" r:id="rId16"/>
    <p:sldId id="283" r:id="rId17"/>
    <p:sldId id="264" r:id="rId18"/>
    <p:sldId id="284" r:id="rId19"/>
    <p:sldId id="265" r:id="rId20"/>
    <p:sldId id="285" r:id="rId21"/>
    <p:sldId id="266" r:id="rId22"/>
    <p:sldId id="286" r:id="rId23"/>
    <p:sldId id="267" r:id="rId24"/>
    <p:sldId id="287" r:id="rId25"/>
    <p:sldId id="268" r:id="rId26"/>
    <p:sldId id="288" r:id="rId27"/>
    <p:sldId id="269" r:id="rId28"/>
    <p:sldId id="289" r:id="rId29"/>
    <p:sldId id="270" r:id="rId30"/>
    <p:sldId id="290" r:id="rId31"/>
    <p:sldId id="271" r:id="rId32"/>
    <p:sldId id="291" r:id="rId33"/>
    <p:sldId id="272" r:id="rId34"/>
    <p:sldId id="292" r:id="rId35"/>
    <p:sldId id="273" r:id="rId36"/>
    <p:sldId id="293" r:id="rId37"/>
    <p:sldId id="274" r:id="rId38"/>
    <p:sldId id="294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5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3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EF6E-DF04-46B0-A2EE-4AD1366A3BE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61FC-A130-4DF6-95C6-5E90459B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341567" y="6139543"/>
            <a:ext cx="802433" cy="7184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4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6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64287" y="5971593"/>
            <a:ext cx="979714" cy="8864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07995" y="238863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0835" y="120831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7077" y="238863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6" y="98904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3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87616"/>
            <a:ext cx="942392" cy="9703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89334" y="237930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2174" y="119898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8416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5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0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07995" y="238863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0835" y="120831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7077" y="238863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6" y="98904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65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07995" y="238863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0835" y="120831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7077" y="238863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6" y="98904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6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5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56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2850" y="238863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5690" y="120831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1932" y="238863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1" y="98904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0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0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10131" y="2369975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2971" y="1189655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9213" y="2369975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2" y="970384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16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64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0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1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2850" y="238863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5690" y="120831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1932" y="238863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1" y="98904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64287" y="5971593"/>
            <a:ext cx="979714" cy="8864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6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15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2850" y="238863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5690" y="120831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1932" y="238863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1" y="98904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43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82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72809" y="239796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5649" y="121764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1891" y="239796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0" y="99837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1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6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201608" y="5878286"/>
            <a:ext cx="942392" cy="9797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5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7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64287" y="5971593"/>
            <a:ext cx="979714" cy="8864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2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64287" y="5971593"/>
            <a:ext cx="979714" cy="8864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58705" y="2388636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1545" y="1208316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7787" y="238863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6" y="98904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6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64287" y="5971593"/>
            <a:ext cx="979714" cy="8864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7160" y="2500604"/>
            <a:ext cx="1940768" cy="1838131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0284"/>
            <a:ext cx="3508310" cy="3909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0090" y="2379306"/>
            <a:ext cx="1875453" cy="195942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49" y="979715"/>
            <a:ext cx="1652301" cy="1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2017-02-21T02:02:08Z</dcterms:created>
  <dcterms:modified xsi:type="dcterms:W3CDTF">2017-02-21T02:21:38Z</dcterms:modified>
</cp:coreProperties>
</file>