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58" r:id="rId6"/>
    <p:sldId id="278" r:id="rId7"/>
    <p:sldId id="259" r:id="rId8"/>
    <p:sldId id="279" r:id="rId9"/>
    <p:sldId id="260" r:id="rId10"/>
    <p:sldId id="280" r:id="rId11"/>
    <p:sldId id="261" r:id="rId12"/>
    <p:sldId id="281" r:id="rId13"/>
    <p:sldId id="262" r:id="rId14"/>
    <p:sldId id="282" r:id="rId15"/>
    <p:sldId id="263" r:id="rId16"/>
    <p:sldId id="283" r:id="rId17"/>
    <p:sldId id="264" r:id="rId18"/>
    <p:sldId id="284" r:id="rId19"/>
    <p:sldId id="265" r:id="rId20"/>
    <p:sldId id="285" r:id="rId21"/>
    <p:sldId id="266" r:id="rId22"/>
    <p:sldId id="286" r:id="rId23"/>
    <p:sldId id="267" r:id="rId24"/>
    <p:sldId id="287" r:id="rId25"/>
    <p:sldId id="268" r:id="rId26"/>
    <p:sldId id="288" r:id="rId27"/>
    <p:sldId id="269" r:id="rId28"/>
    <p:sldId id="289" r:id="rId29"/>
    <p:sldId id="270" r:id="rId30"/>
    <p:sldId id="290" r:id="rId31"/>
    <p:sldId id="271" r:id="rId32"/>
    <p:sldId id="291" r:id="rId33"/>
    <p:sldId id="272" r:id="rId34"/>
    <p:sldId id="292" r:id="rId35"/>
    <p:sldId id="273" r:id="rId36"/>
    <p:sldId id="293" r:id="rId37"/>
    <p:sldId id="274" r:id="rId38"/>
    <p:sldId id="294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5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0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9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1822B-59DA-40F4-B944-074FBC34E9AB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00B8-6E6A-468A-8937-52B46C71B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0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1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48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78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237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2109" y="4922982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8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99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70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27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94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819" y="4858326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8" y="4409782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4922981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9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0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43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8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06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819" y="4858326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8" y="4409782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4922981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3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237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82109" y="4922982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4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6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8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9819" y="4858326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8" y="4409782"/>
            <a:ext cx="897088" cy="897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4922981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1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1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3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819" y="4858326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8" y="4409782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4922981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80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8349671" y="6123707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2109" y="4922982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48" y="4474438"/>
            <a:ext cx="897088" cy="8970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5164" y="4922982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88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819" y="4858326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8" y="4409782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4922981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32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349672" y="6123708"/>
            <a:ext cx="794327" cy="734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9819" y="4858326"/>
            <a:ext cx="1810327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58" y="4409782"/>
            <a:ext cx="897088" cy="897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4922981"/>
            <a:ext cx="1819563" cy="166254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49818" y="4922981"/>
            <a:ext cx="1828800" cy="166254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0"/>
    </mc:Choice>
    <mc:Fallback>
      <p:transition spd="slow" advClick="0" advTm="3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2017-02-15T02:06:52Z</dcterms:created>
  <dcterms:modified xsi:type="dcterms:W3CDTF">2017-02-15T02:26:32Z</dcterms:modified>
</cp:coreProperties>
</file>