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1" r:id="rId4"/>
    <p:sldId id="274" r:id="rId5"/>
    <p:sldId id="272" r:id="rId6"/>
    <p:sldId id="275" r:id="rId7"/>
    <p:sldId id="257" r:id="rId8"/>
    <p:sldId id="276" r:id="rId9"/>
    <p:sldId id="258" r:id="rId10"/>
    <p:sldId id="277" r:id="rId11"/>
    <p:sldId id="259" r:id="rId12"/>
    <p:sldId id="278" r:id="rId13"/>
    <p:sldId id="260" r:id="rId14"/>
    <p:sldId id="279" r:id="rId15"/>
    <p:sldId id="261" r:id="rId16"/>
    <p:sldId id="280" r:id="rId17"/>
    <p:sldId id="262" r:id="rId18"/>
    <p:sldId id="281" r:id="rId19"/>
    <p:sldId id="263" r:id="rId20"/>
    <p:sldId id="282" r:id="rId21"/>
    <p:sldId id="264" r:id="rId22"/>
    <p:sldId id="283" r:id="rId23"/>
    <p:sldId id="265" r:id="rId24"/>
    <p:sldId id="284" r:id="rId25"/>
    <p:sldId id="266" r:id="rId26"/>
    <p:sldId id="285" r:id="rId27"/>
    <p:sldId id="267" r:id="rId28"/>
    <p:sldId id="286" r:id="rId29"/>
    <p:sldId id="268" r:id="rId30"/>
    <p:sldId id="287" r:id="rId31"/>
    <p:sldId id="269" r:id="rId32"/>
    <p:sldId id="27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79C4-2BE0-4140-9B81-D62983C5D90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0E80-1E75-401F-AE3E-7F1E51B3C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9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7629237" y="5227782"/>
            <a:ext cx="1514764" cy="1630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20" y="5181600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34" y="5181600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33789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73151" y="3509819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1" y="5265011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6391" y="3611702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1" y="5265011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6391" y="3611702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8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46" y="5182464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88" y="5182464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8682" y="351472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14695" y="3514722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8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98" y="5182464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2" y="5182464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78506" y="3566101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79912" y="3529155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2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03" y="5182464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72" y="5182464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72022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19612" y="3529155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31" y="5180737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61" y="5180737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89617" y="3545901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64971" y="3527428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3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1" y="5265011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6391" y="3611702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7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31" y="5181600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61" y="5181600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98853" y="3528291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64971" y="3528291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4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1" y="5265011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6391" y="3611702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51" y="5181600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41" y="5172944"/>
            <a:ext cx="1257306" cy="12573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40996" y="3528291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8691" y="3528291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6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37" y="5181601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5" y="5181600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17325" y="3546765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6877" y="3528292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973454" y="4652817"/>
            <a:ext cx="2170546" cy="21266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6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1" y="5265011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6391" y="3611702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0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6" y="5181600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1" y="5265011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528292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6391" y="3611702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1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23564" y="3147291"/>
            <a:ext cx="618837" cy="563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4" y="5182464"/>
            <a:ext cx="1257306" cy="125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2" y="5182464"/>
            <a:ext cx="1257306" cy="125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41" y="5182464"/>
            <a:ext cx="1257306" cy="12573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0725" y="3528292"/>
            <a:ext cx="1493395" cy="1431636"/>
          </a:xfrm>
          <a:prstGeom prst="ellipse">
            <a:avLst/>
          </a:prstGeom>
          <a:solidFill>
            <a:srgbClr val="ECF7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60032" y="3547628"/>
            <a:ext cx="1496291" cy="1431636"/>
          </a:xfrm>
          <a:prstGeom prst="ellipse">
            <a:avLst/>
          </a:prstGeom>
          <a:solidFill>
            <a:srgbClr val="ECF7F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79912" y="3529155"/>
            <a:ext cx="1801091" cy="1468582"/>
          </a:xfrm>
          <a:prstGeom prst="ellipse">
            <a:avLst/>
          </a:prstGeom>
          <a:solidFill>
            <a:srgbClr val="ECF7FA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15</cp:revision>
  <dcterms:created xsi:type="dcterms:W3CDTF">2016-10-06T01:54:43Z</dcterms:created>
  <dcterms:modified xsi:type="dcterms:W3CDTF">2016-10-06T02:34:51Z</dcterms:modified>
</cp:coreProperties>
</file>