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3" r:id="rId34"/>
    <p:sldId id="295" r:id="rId35"/>
    <p:sldId id="274" r:id="rId36"/>
    <p:sldId id="296" r:id="rId37"/>
    <p:sldId id="275" r:id="rId38"/>
    <p:sldId id="297" r:id="rId39"/>
    <p:sldId id="276" r:id="rId40"/>
    <p:sldId id="298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5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6F7A-C2D6-4476-A159-C389FCEE4EC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97B1-2F6D-42EF-972D-CC5AE24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093527" y="5237018"/>
            <a:ext cx="2050473" cy="1620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1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12000" y="4898731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4" y="5970149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0498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34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5371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79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7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6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01163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7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680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16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1553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61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7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38109" y="4898731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03" y="5970149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3026" y="4695531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62" y="5850079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7899" y="4695531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07" y="5850079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5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2473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67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1694" y="476942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592397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47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84073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7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1694" y="476942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592397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3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4290" y="4898731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4" y="5970149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43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79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3116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24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5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8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6073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7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9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02764" y="4898731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58" y="5970149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5309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5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0182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90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10400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94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1298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4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6171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79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19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0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42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8873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7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0535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1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5408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6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01673" y="2170545"/>
            <a:ext cx="489527" cy="452582"/>
          </a:xfrm>
          <a:prstGeom prst="rect">
            <a:avLst/>
          </a:prstGeom>
          <a:solidFill>
            <a:srgbClr val="E8E3DC"/>
          </a:solidFill>
          <a:ln>
            <a:solidFill>
              <a:srgbClr val="E8E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12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4291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5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341" y="4664364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7" y="5818912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9214" y="4664364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2" y="5818912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8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770255" y="4969164"/>
            <a:ext cx="2373745" cy="1888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17818" y="4898731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12" y="5970149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1694" y="476942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592397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11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9891" y="4719782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5" y="5791200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236" y="471978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72" y="587433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7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20364" y="5994400"/>
            <a:ext cx="92363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17818" y="4793673"/>
            <a:ext cx="1394691" cy="1200727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12" y="5865091"/>
            <a:ext cx="887851" cy="887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1694" y="4769422"/>
            <a:ext cx="1302328" cy="1200727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0" y="5923970"/>
            <a:ext cx="961734" cy="961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109" y="4719782"/>
            <a:ext cx="1182255" cy="12746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7" y="5874330"/>
            <a:ext cx="983670" cy="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</cp:revision>
  <dcterms:created xsi:type="dcterms:W3CDTF">2016-10-12T18:24:08Z</dcterms:created>
  <dcterms:modified xsi:type="dcterms:W3CDTF">2016-10-12T18:50:09Z</dcterms:modified>
</cp:coreProperties>
</file>