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8" r:id="rId3"/>
    <p:sldId id="257" r:id="rId4"/>
    <p:sldId id="298" r:id="rId5"/>
    <p:sldId id="258" r:id="rId6"/>
    <p:sldId id="279" r:id="rId7"/>
    <p:sldId id="259" r:id="rId8"/>
    <p:sldId id="280" r:id="rId9"/>
    <p:sldId id="260" r:id="rId10"/>
    <p:sldId id="281" r:id="rId11"/>
    <p:sldId id="261" r:id="rId12"/>
    <p:sldId id="282" r:id="rId13"/>
    <p:sldId id="262" r:id="rId14"/>
    <p:sldId id="283" r:id="rId15"/>
    <p:sldId id="263" r:id="rId16"/>
    <p:sldId id="284" r:id="rId17"/>
    <p:sldId id="264" r:id="rId18"/>
    <p:sldId id="285" r:id="rId19"/>
    <p:sldId id="265" r:id="rId20"/>
    <p:sldId id="286" r:id="rId21"/>
    <p:sldId id="266" r:id="rId22"/>
    <p:sldId id="287" r:id="rId23"/>
    <p:sldId id="267" r:id="rId24"/>
    <p:sldId id="288" r:id="rId25"/>
    <p:sldId id="268" r:id="rId26"/>
    <p:sldId id="289" r:id="rId27"/>
    <p:sldId id="269" r:id="rId28"/>
    <p:sldId id="290" r:id="rId29"/>
    <p:sldId id="270" r:id="rId30"/>
    <p:sldId id="291" r:id="rId31"/>
    <p:sldId id="271" r:id="rId32"/>
    <p:sldId id="292" r:id="rId33"/>
    <p:sldId id="272" r:id="rId34"/>
    <p:sldId id="293" r:id="rId35"/>
    <p:sldId id="273" r:id="rId36"/>
    <p:sldId id="294" r:id="rId37"/>
    <p:sldId id="274" r:id="rId38"/>
    <p:sldId id="295" r:id="rId39"/>
    <p:sldId id="275" r:id="rId40"/>
    <p:sldId id="296" r:id="rId41"/>
    <p:sldId id="276" r:id="rId42"/>
    <p:sldId id="297" r:id="rId43"/>
    <p:sldId id="277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21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C5CF5-D5A8-4A27-B0AE-91AB375CC285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A8536-80A0-42C2-9F38-1ECDA3E10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927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C5CF5-D5A8-4A27-B0AE-91AB375CC285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A8536-80A0-42C2-9F38-1ECDA3E10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734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C5CF5-D5A8-4A27-B0AE-91AB375CC285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A8536-80A0-42C2-9F38-1ECDA3E10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088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C5CF5-D5A8-4A27-B0AE-91AB375CC285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A8536-80A0-42C2-9F38-1ECDA3E10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327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C5CF5-D5A8-4A27-B0AE-91AB375CC285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A8536-80A0-42C2-9F38-1ECDA3E10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827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C5CF5-D5A8-4A27-B0AE-91AB375CC285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A8536-80A0-42C2-9F38-1ECDA3E10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150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C5CF5-D5A8-4A27-B0AE-91AB375CC285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A8536-80A0-42C2-9F38-1ECDA3E10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536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C5CF5-D5A8-4A27-B0AE-91AB375CC285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A8536-80A0-42C2-9F38-1ECDA3E10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32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C5CF5-D5A8-4A27-B0AE-91AB375CC285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A8536-80A0-42C2-9F38-1ECDA3E10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423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C5CF5-D5A8-4A27-B0AE-91AB375CC285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A8536-80A0-42C2-9F38-1ECDA3E10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67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C5CF5-D5A8-4A27-B0AE-91AB375CC285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A8536-80A0-42C2-9F38-1ECDA3E10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26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EC5CF5-D5A8-4A27-B0AE-91AB375CC285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3A8536-80A0-42C2-9F38-1ECDA3E10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791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12.xml"/><Relationship Id="rId4" Type="http://schemas.openxmlformats.org/officeDocument/2006/relationships/slide" Target="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slide" Target="slide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slide" Target="slide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slide" Target="slide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slide" Target="slide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slide" Target="slide2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slide" Target="slide2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slide" Target="slide2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slide" Target="slide2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slide" Target="slide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slide" Target="slide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slide" Target="slide3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0.png"/><Relationship Id="rId4" Type="http://schemas.openxmlformats.org/officeDocument/2006/relationships/slide" Target="slide3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slide" Target="slide3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slide" Target="slide3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slide" Target="slide4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slide" Target="slide4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Oval 4">
            <a:hlinkClick r:id="rId3" action="ppaction://hlinksldjump"/>
          </p:cNvPr>
          <p:cNvSpPr/>
          <p:nvPr/>
        </p:nvSpPr>
        <p:spPr>
          <a:xfrm>
            <a:off x="8146473" y="6105236"/>
            <a:ext cx="997527" cy="75276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7648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20000"/>
    </mc:Choice>
    <mc:Fallback>
      <p:transition advClick="0" advTm="120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3375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4" action="ppaction://hlinksldjump"/>
          </p:cNvPr>
          <p:cNvSpPr/>
          <p:nvPr/>
        </p:nvSpPr>
        <p:spPr>
          <a:xfrm>
            <a:off x="8146473" y="6105236"/>
            <a:ext cx="997527" cy="75276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hlinkClick r:id="rId5" action="ppaction://hlinksldjump"/>
          </p:cNvPr>
          <p:cNvSpPr/>
          <p:nvPr/>
        </p:nvSpPr>
        <p:spPr>
          <a:xfrm>
            <a:off x="8146473" y="6105236"/>
            <a:ext cx="997527" cy="75276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511638" y="4433454"/>
            <a:ext cx="1366981" cy="1671782"/>
          </a:xfrm>
          <a:prstGeom prst="rect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575" y="1566137"/>
            <a:ext cx="913251" cy="9132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0475" y="4691492"/>
            <a:ext cx="934033" cy="93403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655375" y="1040824"/>
            <a:ext cx="1079505" cy="1610011"/>
          </a:xfrm>
          <a:prstGeom prst="rect">
            <a:avLst/>
          </a:prstGeom>
          <a:solidFill>
            <a:schemeClr val="bg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469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20000"/>
    </mc:Choice>
    <mc:Fallback>
      <p:transition advClick="0" advTm="1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55456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4" action="ppaction://hlinksldjump"/>
          </p:cNvPr>
          <p:cNvSpPr/>
          <p:nvPr/>
        </p:nvSpPr>
        <p:spPr>
          <a:xfrm>
            <a:off x="8146473" y="6105236"/>
            <a:ext cx="997527" cy="75276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511638" y="4433454"/>
            <a:ext cx="1366981" cy="1671782"/>
          </a:xfrm>
          <a:prstGeom prst="rect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575" y="1566137"/>
            <a:ext cx="913251" cy="9132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0475" y="4691492"/>
            <a:ext cx="934033" cy="93403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655375" y="1040824"/>
            <a:ext cx="1079505" cy="1610011"/>
          </a:xfrm>
          <a:prstGeom prst="rect">
            <a:avLst/>
          </a:prstGeom>
          <a:solidFill>
            <a:schemeClr val="bg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713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20000"/>
    </mc:Choice>
    <mc:Fallback>
      <p:transition advClick="0" advTm="1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3856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4" action="ppaction://hlinksldjump"/>
          </p:cNvPr>
          <p:cNvSpPr/>
          <p:nvPr/>
        </p:nvSpPr>
        <p:spPr>
          <a:xfrm>
            <a:off x="8146473" y="6105236"/>
            <a:ext cx="997527" cy="75276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576292" y="979054"/>
            <a:ext cx="1366981" cy="1671782"/>
          </a:xfrm>
          <a:prstGeom prst="rect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3273" y="4712854"/>
            <a:ext cx="913251" cy="9132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3567" y="1347928"/>
            <a:ext cx="934033" cy="93403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576291" y="4421333"/>
            <a:ext cx="1079505" cy="1610011"/>
          </a:xfrm>
          <a:prstGeom prst="rect">
            <a:avLst/>
          </a:prstGeom>
          <a:solidFill>
            <a:schemeClr val="bg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9062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20000"/>
    </mc:Choice>
    <mc:Fallback>
      <p:transition advClick="0" advTm="1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29917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4" action="ppaction://hlinksldjump"/>
          </p:cNvPr>
          <p:cNvSpPr/>
          <p:nvPr/>
        </p:nvSpPr>
        <p:spPr>
          <a:xfrm>
            <a:off x="8146473" y="6105236"/>
            <a:ext cx="997527" cy="75276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511638" y="4433454"/>
            <a:ext cx="1366981" cy="1671782"/>
          </a:xfrm>
          <a:prstGeom prst="rect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575" y="1566137"/>
            <a:ext cx="913251" cy="9132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0475" y="4691492"/>
            <a:ext cx="934033" cy="93403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655375" y="1040824"/>
            <a:ext cx="1079505" cy="1610011"/>
          </a:xfrm>
          <a:prstGeom prst="rect">
            <a:avLst/>
          </a:prstGeom>
          <a:solidFill>
            <a:schemeClr val="bg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7091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20000"/>
    </mc:Choice>
    <mc:Fallback>
      <p:transition advClick="0" advTm="1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4485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4" action="ppaction://hlinksldjump"/>
          </p:cNvPr>
          <p:cNvSpPr/>
          <p:nvPr/>
        </p:nvSpPr>
        <p:spPr>
          <a:xfrm>
            <a:off x="8146473" y="6105236"/>
            <a:ext cx="997527" cy="75276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511638" y="4433454"/>
            <a:ext cx="1366981" cy="1671782"/>
          </a:xfrm>
          <a:prstGeom prst="rect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575" y="1566137"/>
            <a:ext cx="913251" cy="9132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0475" y="4691492"/>
            <a:ext cx="934033" cy="93403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655375" y="1040824"/>
            <a:ext cx="1079505" cy="1610011"/>
          </a:xfrm>
          <a:prstGeom prst="rect">
            <a:avLst/>
          </a:prstGeom>
          <a:solidFill>
            <a:schemeClr val="bg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4395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20000"/>
    </mc:Choice>
    <mc:Fallback>
      <p:transition advClick="0" advTm="1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77833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2157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4" action="ppaction://hlinksldjump"/>
          </p:cNvPr>
          <p:cNvSpPr/>
          <p:nvPr/>
        </p:nvSpPr>
        <p:spPr>
          <a:xfrm>
            <a:off x="8146473" y="6105236"/>
            <a:ext cx="997527" cy="75276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576292" y="979054"/>
            <a:ext cx="1366981" cy="1671782"/>
          </a:xfrm>
          <a:prstGeom prst="rect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3273" y="4712854"/>
            <a:ext cx="913251" cy="9132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3273" y="1347928"/>
            <a:ext cx="934033" cy="93403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576291" y="4421333"/>
            <a:ext cx="1079505" cy="1610011"/>
          </a:xfrm>
          <a:prstGeom prst="rect">
            <a:avLst/>
          </a:prstGeom>
          <a:solidFill>
            <a:schemeClr val="bg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8528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20000"/>
    </mc:Choice>
    <mc:Fallback>
      <p:transition advClick="0" advTm="1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65958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4" action="ppaction://hlinksldjump"/>
          </p:cNvPr>
          <p:cNvSpPr/>
          <p:nvPr/>
        </p:nvSpPr>
        <p:spPr>
          <a:xfrm>
            <a:off x="8146473" y="6105236"/>
            <a:ext cx="997527" cy="75276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576292" y="979054"/>
            <a:ext cx="1366981" cy="1671782"/>
          </a:xfrm>
          <a:prstGeom prst="rect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3273" y="4712854"/>
            <a:ext cx="913251" cy="9132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2491" y="1347928"/>
            <a:ext cx="934033" cy="93403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576291" y="4421333"/>
            <a:ext cx="1079505" cy="1610011"/>
          </a:xfrm>
          <a:prstGeom prst="rect">
            <a:avLst/>
          </a:prstGeom>
          <a:solidFill>
            <a:schemeClr val="bg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692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20000"/>
    </mc:Choice>
    <mc:Fallback>
      <p:transition advClick="0" advTm="1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6534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4" action="ppaction://hlinksldjump"/>
          </p:cNvPr>
          <p:cNvSpPr/>
          <p:nvPr/>
        </p:nvSpPr>
        <p:spPr>
          <a:xfrm>
            <a:off x="8146473" y="6105236"/>
            <a:ext cx="997527" cy="75276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511638" y="4433454"/>
            <a:ext cx="1366981" cy="1671782"/>
          </a:xfrm>
          <a:prstGeom prst="rect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575" y="1566137"/>
            <a:ext cx="913251" cy="9132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0475" y="4691492"/>
            <a:ext cx="934033" cy="93403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655375" y="1040824"/>
            <a:ext cx="1079505" cy="1610011"/>
          </a:xfrm>
          <a:prstGeom prst="rect">
            <a:avLst/>
          </a:prstGeom>
          <a:solidFill>
            <a:schemeClr val="bg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0253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20000"/>
    </mc:Choice>
    <mc:Fallback>
      <p:transition advClick="0" advTm="1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1003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4" action="ppaction://hlinksldjump"/>
          </p:cNvPr>
          <p:cNvSpPr/>
          <p:nvPr/>
        </p:nvSpPr>
        <p:spPr>
          <a:xfrm>
            <a:off x="8146473" y="6105236"/>
            <a:ext cx="997527" cy="75276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511638" y="4433454"/>
            <a:ext cx="1366981" cy="1671782"/>
          </a:xfrm>
          <a:prstGeom prst="rect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575" y="1566137"/>
            <a:ext cx="913251" cy="9132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0475" y="4691492"/>
            <a:ext cx="934033" cy="93403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655375" y="1040824"/>
            <a:ext cx="1079505" cy="1610011"/>
          </a:xfrm>
          <a:prstGeom prst="rect">
            <a:avLst/>
          </a:prstGeom>
          <a:solidFill>
            <a:schemeClr val="bg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2465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20000"/>
    </mc:Choice>
    <mc:Fallback>
      <p:transition advClick="0" advTm="1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2714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4" action="ppaction://hlinksldjump"/>
          </p:cNvPr>
          <p:cNvSpPr/>
          <p:nvPr/>
        </p:nvSpPr>
        <p:spPr>
          <a:xfrm>
            <a:off x="8146473" y="6105236"/>
            <a:ext cx="997527" cy="75276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511638" y="4433454"/>
            <a:ext cx="1366981" cy="1671782"/>
          </a:xfrm>
          <a:prstGeom prst="rect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575" y="1566137"/>
            <a:ext cx="913251" cy="9132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0475" y="4691492"/>
            <a:ext cx="934033" cy="93403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655375" y="1040824"/>
            <a:ext cx="1079505" cy="1610011"/>
          </a:xfrm>
          <a:prstGeom prst="rect">
            <a:avLst/>
          </a:prstGeom>
          <a:solidFill>
            <a:schemeClr val="bg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9612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20000"/>
    </mc:Choice>
    <mc:Fallback>
      <p:transition advClick="0" advTm="1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4" action="ppaction://hlinksldjump"/>
          </p:cNvPr>
          <p:cNvSpPr/>
          <p:nvPr/>
        </p:nvSpPr>
        <p:spPr>
          <a:xfrm>
            <a:off x="8146473" y="6105236"/>
            <a:ext cx="997527" cy="75276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576292" y="979054"/>
            <a:ext cx="1366981" cy="1671782"/>
          </a:xfrm>
          <a:prstGeom prst="rect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3273" y="4712854"/>
            <a:ext cx="913251" cy="9132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3567" y="1347928"/>
            <a:ext cx="934033" cy="93403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576291" y="4421333"/>
            <a:ext cx="1079505" cy="1610011"/>
          </a:xfrm>
          <a:prstGeom prst="rect">
            <a:avLst/>
          </a:prstGeom>
          <a:solidFill>
            <a:schemeClr val="bg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546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20000"/>
    </mc:Choice>
    <mc:Fallback>
      <p:transition advClick="0" advTm="1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18371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4" action="ppaction://hlinksldjump"/>
          </p:cNvPr>
          <p:cNvSpPr/>
          <p:nvPr/>
        </p:nvSpPr>
        <p:spPr>
          <a:xfrm>
            <a:off x="8146473" y="6105236"/>
            <a:ext cx="997527" cy="75276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511638" y="4433454"/>
            <a:ext cx="1366981" cy="1671782"/>
          </a:xfrm>
          <a:prstGeom prst="rect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575" y="1566137"/>
            <a:ext cx="913251" cy="9132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0475" y="4691492"/>
            <a:ext cx="934033" cy="93403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655375" y="1040824"/>
            <a:ext cx="1079505" cy="1610011"/>
          </a:xfrm>
          <a:prstGeom prst="rect">
            <a:avLst/>
          </a:prstGeom>
          <a:solidFill>
            <a:schemeClr val="bg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613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20000"/>
    </mc:Choice>
    <mc:Fallback>
      <p:transition advClick="0" advTm="1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6606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4" action="ppaction://hlinksldjump"/>
          </p:cNvPr>
          <p:cNvSpPr/>
          <p:nvPr/>
        </p:nvSpPr>
        <p:spPr>
          <a:xfrm>
            <a:off x="8146473" y="6105236"/>
            <a:ext cx="997527" cy="75276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1037" y="5061527"/>
            <a:ext cx="323959" cy="32395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511638" y="4433454"/>
            <a:ext cx="1366981" cy="1671782"/>
          </a:xfrm>
          <a:prstGeom prst="rect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575" y="1566137"/>
            <a:ext cx="913251" cy="91325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0475" y="4691492"/>
            <a:ext cx="934033" cy="93403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655375" y="1040824"/>
            <a:ext cx="1079505" cy="1610011"/>
          </a:xfrm>
          <a:prstGeom prst="rect">
            <a:avLst/>
          </a:prstGeom>
          <a:solidFill>
            <a:schemeClr val="bg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1840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20000"/>
    </mc:Choice>
    <mc:Fallback>
      <p:transition advClick="0" advTm="1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80252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4" action="ppaction://hlinksldjump"/>
          </p:cNvPr>
          <p:cNvSpPr/>
          <p:nvPr/>
        </p:nvSpPr>
        <p:spPr>
          <a:xfrm>
            <a:off x="8146473" y="6105236"/>
            <a:ext cx="997527" cy="75276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576292" y="979054"/>
            <a:ext cx="1366981" cy="1671782"/>
          </a:xfrm>
          <a:prstGeom prst="rect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3273" y="4712854"/>
            <a:ext cx="913251" cy="9132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3567" y="1347928"/>
            <a:ext cx="934033" cy="93403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576291" y="4421333"/>
            <a:ext cx="1079505" cy="1610011"/>
          </a:xfrm>
          <a:prstGeom prst="rect">
            <a:avLst/>
          </a:prstGeom>
          <a:solidFill>
            <a:schemeClr val="bg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531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20000"/>
    </mc:Choice>
    <mc:Fallback>
      <p:transition advClick="0" advTm="1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12828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4" action="ppaction://hlinksldjump"/>
          </p:cNvPr>
          <p:cNvSpPr/>
          <p:nvPr/>
        </p:nvSpPr>
        <p:spPr>
          <a:xfrm>
            <a:off x="8146473" y="6105236"/>
            <a:ext cx="997527" cy="75276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511638" y="4433454"/>
            <a:ext cx="1366981" cy="1671782"/>
          </a:xfrm>
          <a:prstGeom prst="rect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575" y="1566137"/>
            <a:ext cx="913251" cy="9132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0475" y="4691492"/>
            <a:ext cx="934033" cy="93403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655375" y="1040824"/>
            <a:ext cx="1079505" cy="1610011"/>
          </a:xfrm>
          <a:prstGeom prst="rect">
            <a:avLst/>
          </a:prstGeom>
          <a:solidFill>
            <a:schemeClr val="bg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6977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20000"/>
    </mc:Choice>
    <mc:Fallback>
      <p:transition advClick="0" advTm="1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9984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4" action="ppaction://hlinksldjump"/>
          </p:cNvPr>
          <p:cNvSpPr/>
          <p:nvPr/>
        </p:nvSpPr>
        <p:spPr>
          <a:xfrm>
            <a:off x="8146473" y="6105236"/>
            <a:ext cx="997527" cy="75276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511638" y="4433454"/>
            <a:ext cx="1366981" cy="1671782"/>
          </a:xfrm>
          <a:prstGeom prst="rect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575" y="1566137"/>
            <a:ext cx="913251" cy="9132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0475" y="4691492"/>
            <a:ext cx="934033" cy="93403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655375" y="1040824"/>
            <a:ext cx="1079505" cy="1610011"/>
          </a:xfrm>
          <a:prstGeom prst="rect">
            <a:avLst/>
          </a:prstGeom>
          <a:solidFill>
            <a:schemeClr val="bg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6199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20000"/>
    </mc:Choice>
    <mc:Fallback>
      <p:transition advClick="0" advTm="1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4777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54587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4" action="ppaction://hlinksldjump"/>
          </p:cNvPr>
          <p:cNvSpPr/>
          <p:nvPr/>
        </p:nvSpPr>
        <p:spPr>
          <a:xfrm>
            <a:off x="8146473" y="6105236"/>
            <a:ext cx="997527" cy="75276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511638" y="4433454"/>
            <a:ext cx="1366981" cy="1671782"/>
          </a:xfrm>
          <a:prstGeom prst="rect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575" y="1566137"/>
            <a:ext cx="913251" cy="9132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0475" y="4691492"/>
            <a:ext cx="934033" cy="93403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655375" y="1040824"/>
            <a:ext cx="1079505" cy="1610011"/>
          </a:xfrm>
          <a:prstGeom prst="rect">
            <a:avLst/>
          </a:prstGeom>
          <a:solidFill>
            <a:schemeClr val="bg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6144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20000"/>
    </mc:Choice>
    <mc:Fallback>
      <p:transition advClick="0" advTm="1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1486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7379855" y="5430982"/>
            <a:ext cx="1764145" cy="142701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hlinkClick r:id="rId3" action="ppaction://hlinksldjump"/>
          </p:cNvPr>
          <p:cNvSpPr/>
          <p:nvPr/>
        </p:nvSpPr>
        <p:spPr>
          <a:xfrm>
            <a:off x="7379855" y="5597236"/>
            <a:ext cx="1764145" cy="126076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2800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20000"/>
    </mc:Choice>
    <mc:Fallback>
      <p:transition advClick="0" advTm="120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4" action="ppaction://hlinksldjump"/>
          </p:cNvPr>
          <p:cNvSpPr/>
          <p:nvPr/>
        </p:nvSpPr>
        <p:spPr>
          <a:xfrm>
            <a:off x="8146473" y="6105236"/>
            <a:ext cx="997527" cy="75276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511638" y="4433454"/>
            <a:ext cx="1366981" cy="1671782"/>
          </a:xfrm>
          <a:prstGeom prst="rect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575" y="1566137"/>
            <a:ext cx="913251" cy="9132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0475" y="4691492"/>
            <a:ext cx="934033" cy="93403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655375" y="1040824"/>
            <a:ext cx="1079505" cy="1610011"/>
          </a:xfrm>
          <a:prstGeom prst="rect">
            <a:avLst/>
          </a:prstGeom>
          <a:solidFill>
            <a:schemeClr val="bg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161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20000"/>
    </mc:Choice>
    <mc:Fallback>
      <p:transition advClick="0" advTm="1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76790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4" action="ppaction://hlinksldjump"/>
          </p:cNvPr>
          <p:cNvSpPr/>
          <p:nvPr/>
        </p:nvSpPr>
        <p:spPr>
          <a:xfrm>
            <a:off x="8146473" y="6105236"/>
            <a:ext cx="997527" cy="75276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511638" y="4433454"/>
            <a:ext cx="1366981" cy="1671782"/>
          </a:xfrm>
          <a:prstGeom prst="rect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575" y="1566137"/>
            <a:ext cx="913251" cy="9132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0475" y="4691492"/>
            <a:ext cx="934033" cy="93403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655375" y="1040824"/>
            <a:ext cx="1079505" cy="1610011"/>
          </a:xfrm>
          <a:prstGeom prst="rect">
            <a:avLst/>
          </a:prstGeom>
          <a:solidFill>
            <a:schemeClr val="bg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4360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20000"/>
    </mc:Choice>
    <mc:Fallback>
      <p:transition advClick="0" advTm="1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41346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4" action="ppaction://hlinksldjump"/>
          </p:cNvPr>
          <p:cNvSpPr/>
          <p:nvPr/>
        </p:nvSpPr>
        <p:spPr>
          <a:xfrm>
            <a:off x="8146473" y="6105236"/>
            <a:ext cx="997527" cy="75276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576292" y="979054"/>
            <a:ext cx="1366981" cy="1671782"/>
          </a:xfrm>
          <a:prstGeom prst="rect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3273" y="4712854"/>
            <a:ext cx="913251" cy="9132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3567" y="1347928"/>
            <a:ext cx="934033" cy="93403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576291" y="4421333"/>
            <a:ext cx="1079505" cy="1610011"/>
          </a:xfrm>
          <a:prstGeom prst="rect">
            <a:avLst/>
          </a:prstGeom>
          <a:solidFill>
            <a:schemeClr val="bg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010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20000"/>
    </mc:Choice>
    <mc:Fallback>
      <p:transition advClick="0" advTm="1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</TotalTime>
  <Words>0</Words>
  <Application>Microsoft Office PowerPoint</Application>
  <PresentationFormat>On-screen Show (4:3)</PresentationFormat>
  <Paragraphs>0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 T</dc:creator>
  <cp:lastModifiedBy>R T</cp:lastModifiedBy>
  <cp:revision>13</cp:revision>
  <dcterms:created xsi:type="dcterms:W3CDTF">2016-10-12T14:56:02Z</dcterms:created>
  <dcterms:modified xsi:type="dcterms:W3CDTF">2016-10-12T15:39:34Z</dcterms:modified>
</cp:coreProperties>
</file>