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79" r:id="rId5"/>
    <p:sldId id="258" r:id="rId6"/>
    <p:sldId id="280" r:id="rId7"/>
    <p:sldId id="259" r:id="rId8"/>
    <p:sldId id="281" r:id="rId9"/>
    <p:sldId id="260" r:id="rId10"/>
    <p:sldId id="282" r:id="rId11"/>
    <p:sldId id="261" r:id="rId12"/>
    <p:sldId id="283" r:id="rId13"/>
    <p:sldId id="262" r:id="rId14"/>
    <p:sldId id="284" r:id="rId15"/>
    <p:sldId id="263" r:id="rId16"/>
    <p:sldId id="285" r:id="rId17"/>
    <p:sldId id="264" r:id="rId18"/>
    <p:sldId id="286" r:id="rId19"/>
    <p:sldId id="265" r:id="rId20"/>
    <p:sldId id="287" r:id="rId21"/>
    <p:sldId id="266" r:id="rId22"/>
    <p:sldId id="288" r:id="rId23"/>
    <p:sldId id="267" r:id="rId24"/>
    <p:sldId id="289" r:id="rId25"/>
    <p:sldId id="268" r:id="rId26"/>
    <p:sldId id="290" r:id="rId27"/>
    <p:sldId id="269" r:id="rId28"/>
    <p:sldId id="291" r:id="rId29"/>
    <p:sldId id="270" r:id="rId30"/>
    <p:sldId id="292" r:id="rId31"/>
    <p:sldId id="271" r:id="rId32"/>
    <p:sldId id="293" r:id="rId33"/>
    <p:sldId id="272" r:id="rId34"/>
    <p:sldId id="294" r:id="rId35"/>
    <p:sldId id="273" r:id="rId36"/>
    <p:sldId id="295" r:id="rId37"/>
    <p:sldId id="274" r:id="rId38"/>
    <p:sldId id="296" r:id="rId39"/>
    <p:sldId id="275" r:id="rId40"/>
    <p:sldId id="297" r:id="rId41"/>
    <p:sldId id="276" r:id="rId42"/>
    <p:sldId id="298" r:id="rId43"/>
    <p:sldId id="27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607"/>
    <a:srgbClr val="FFB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CC36-B70F-4530-96B4-C85B9DA02780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0BC0-F16A-457A-A1CE-7308F91D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7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CC36-B70F-4530-96B4-C85B9DA02780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0BC0-F16A-457A-A1CE-7308F91D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4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CC36-B70F-4530-96B4-C85B9DA02780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0BC0-F16A-457A-A1CE-7308F91D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5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CC36-B70F-4530-96B4-C85B9DA02780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0BC0-F16A-457A-A1CE-7308F91D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CC36-B70F-4530-96B4-C85B9DA02780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0BC0-F16A-457A-A1CE-7308F91D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9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CC36-B70F-4530-96B4-C85B9DA02780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0BC0-F16A-457A-A1CE-7308F91D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CC36-B70F-4530-96B4-C85B9DA02780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0BC0-F16A-457A-A1CE-7308F91D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0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CC36-B70F-4530-96B4-C85B9DA02780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0BC0-F16A-457A-A1CE-7308F91D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6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CC36-B70F-4530-96B4-C85B9DA02780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0BC0-F16A-457A-A1CE-7308F91D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CC36-B70F-4530-96B4-C85B9DA02780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0BC0-F16A-457A-A1CE-7308F91D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6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CC36-B70F-4530-96B4-C85B9DA02780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0BC0-F16A-457A-A1CE-7308F91D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DCC36-B70F-4530-96B4-C85B9DA02780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40BC0-F16A-457A-A1CE-7308F91D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5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0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8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99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4326" y="2309091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4" y="936330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2399" y="2191327"/>
            <a:ext cx="1967345" cy="2107046"/>
          </a:xfrm>
          <a:prstGeom prst="rect">
            <a:avLst/>
          </a:prstGeom>
          <a:solidFill>
            <a:srgbClr val="FFB309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06289" y="0"/>
            <a:ext cx="3837711" cy="5264727"/>
            <a:chOff x="5306289" y="0"/>
            <a:chExt cx="3837711" cy="5264727"/>
          </a:xfrm>
        </p:grpSpPr>
        <p:sp>
          <p:nvSpPr>
            <p:cNvPr id="8" name="Rectangle 7"/>
            <p:cNvSpPr/>
            <p:nvPr/>
          </p:nvSpPr>
          <p:spPr>
            <a:xfrm>
              <a:off x="5800436" y="0"/>
              <a:ext cx="3343564" cy="52647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6289" y="1976581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3417" y="2773218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448786" y="3352800"/>
            <a:ext cx="247075" cy="221673"/>
          </a:xfrm>
          <a:prstGeom prst="rect">
            <a:avLst/>
          </a:prstGeom>
          <a:solidFill>
            <a:srgbClr val="FEC607"/>
          </a:solidFill>
          <a:ln>
            <a:solidFill>
              <a:srgbClr val="FEC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3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43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4326" y="2309091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4" y="936330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2399" y="2191327"/>
            <a:ext cx="1967345" cy="2107046"/>
          </a:xfrm>
          <a:prstGeom prst="rect">
            <a:avLst/>
          </a:prstGeom>
          <a:solidFill>
            <a:srgbClr val="FFB309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06289" y="0"/>
            <a:ext cx="3837711" cy="5264727"/>
            <a:chOff x="5306289" y="0"/>
            <a:chExt cx="3837711" cy="5264727"/>
          </a:xfrm>
        </p:grpSpPr>
        <p:sp>
          <p:nvSpPr>
            <p:cNvPr id="8" name="Rectangle 7"/>
            <p:cNvSpPr/>
            <p:nvPr/>
          </p:nvSpPr>
          <p:spPr>
            <a:xfrm>
              <a:off x="5800436" y="0"/>
              <a:ext cx="3343564" cy="52647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6289" y="1976581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3417" y="2773218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170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13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94762" y="2198254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30" y="825493"/>
            <a:ext cx="1254997" cy="125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8145" y="2198254"/>
            <a:ext cx="1985819" cy="2087418"/>
          </a:xfrm>
          <a:prstGeom prst="rect">
            <a:avLst/>
          </a:prstGeom>
          <a:solidFill>
            <a:srgbClr val="FFB309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3652982" cy="5338618"/>
            <a:chOff x="0" y="0"/>
            <a:chExt cx="3652982" cy="5338618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3500582" cy="5338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33964" y="2669309"/>
              <a:ext cx="919018" cy="22028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023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22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4326" y="2309091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4" y="936330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2399" y="2191327"/>
            <a:ext cx="1967345" cy="2107046"/>
          </a:xfrm>
          <a:prstGeom prst="rect">
            <a:avLst/>
          </a:prstGeom>
          <a:solidFill>
            <a:srgbClr val="FFB309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06289" y="0"/>
            <a:ext cx="3837711" cy="5264727"/>
            <a:chOff x="5306289" y="0"/>
            <a:chExt cx="3837711" cy="5264727"/>
          </a:xfrm>
        </p:grpSpPr>
        <p:sp>
          <p:nvSpPr>
            <p:cNvPr id="8" name="Rectangle 7"/>
            <p:cNvSpPr/>
            <p:nvPr/>
          </p:nvSpPr>
          <p:spPr>
            <a:xfrm>
              <a:off x="5800436" y="0"/>
              <a:ext cx="3343564" cy="52647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6289" y="1976581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3417" y="2773218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636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70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4326" y="2309091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4" y="936330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2399" y="2191327"/>
            <a:ext cx="1967345" cy="2107046"/>
          </a:xfrm>
          <a:prstGeom prst="rect">
            <a:avLst/>
          </a:prstGeom>
          <a:solidFill>
            <a:srgbClr val="FFB309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06289" y="0"/>
            <a:ext cx="3837711" cy="5264727"/>
            <a:chOff x="5306289" y="0"/>
            <a:chExt cx="3837711" cy="5264727"/>
          </a:xfrm>
        </p:grpSpPr>
        <p:sp>
          <p:nvSpPr>
            <p:cNvPr id="8" name="Rectangle 7"/>
            <p:cNvSpPr/>
            <p:nvPr/>
          </p:nvSpPr>
          <p:spPr>
            <a:xfrm>
              <a:off x="5800436" y="0"/>
              <a:ext cx="3343564" cy="52647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6289" y="1976581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3417" y="2773218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865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57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08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4326" y="2309091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4" y="936330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2399" y="2191327"/>
            <a:ext cx="1967345" cy="2107046"/>
          </a:xfrm>
          <a:prstGeom prst="rect">
            <a:avLst/>
          </a:prstGeom>
          <a:solidFill>
            <a:srgbClr val="FFB309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06289" y="0"/>
            <a:ext cx="3837711" cy="5264727"/>
            <a:chOff x="5306289" y="0"/>
            <a:chExt cx="3837711" cy="5264727"/>
          </a:xfrm>
        </p:grpSpPr>
        <p:sp>
          <p:nvSpPr>
            <p:cNvPr id="8" name="Rectangle 7"/>
            <p:cNvSpPr/>
            <p:nvPr/>
          </p:nvSpPr>
          <p:spPr>
            <a:xfrm>
              <a:off x="5800436" y="0"/>
              <a:ext cx="3343564" cy="52647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6289" y="1976581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3417" y="2773218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505364" y="2773218"/>
            <a:ext cx="341744" cy="847437"/>
          </a:xfrm>
          <a:prstGeom prst="rect">
            <a:avLst/>
          </a:prstGeom>
          <a:solidFill>
            <a:srgbClr val="FFB309"/>
          </a:solidFill>
          <a:ln>
            <a:solidFill>
              <a:srgbClr val="FFB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57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4326" y="2309091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4" y="936330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2399" y="2191327"/>
            <a:ext cx="1967345" cy="2107046"/>
          </a:xfrm>
          <a:prstGeom prst="rect">
            <a:avLst/>
          </a:prstGeom>
          <a:solidFill>
            <a:srgbClr val="FFB309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06289" y="0"/>
            <a:ext cx="3837711" cy="5264727"/>
            <a:chOff x="5306289" y="0"/>
            <a:chExt cx="3837711" cy="5264727"/>
          </a:xfrm>
        </p:grpSpPr>
        <p:sp>
          <p:nvSpPr>
            <p:cNvPr id="8" name="Rectangle 7"/>
            <p:cNvSpPr/>
            <p:nvPr/>
          </p:nvSpPr>
          <p:spPr>
            <a:xfrm>
              <a:off x="5800436" y="0"/>
              <a:ext cx="3343564" cy="52647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6289" y="1976581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3417" y="2773218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924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38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4326" y="2309091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4" y="936330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2399" y="2191327"/>
            <a:ext cx="1967345" cy="2107046"/>
          </a:xfrm>
          <a:prstGeom prst="rect">
            <a:avLst/>
          </a:prstGeom>
          <a:solidFill>
            <a:srgbClr val="FFB309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06289" y="0"/>
            <a:ext cx="3837711" cy="5264727"/>
            <a:chOff x="5306289" y="0"/>
            <a:chExt cx="3837711" cy="5264727"/>
          </a:xfrm>
        </p:grpSpPr>
        <p:sp>
          <p:nvSpPr>
            <p:cNvPr id="8" name="Rectangle 7"/>
            <p:cNvSpPr/>
            <p:nvPr/>
          </p:nvSpPr>
          <p:spPr>
            <a:xfrm>
              <a:off x="5800436" y="0"/>
              <a:ext cx="3343564" cy="52647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6289" y="1976581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3417" y="2773218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506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88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4326" y="2309091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4" y="936330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2399" y="2191327"/>
            <a:ext cx="1967345" cy="2107046"/>
          </a:xfrm>
          <a:prstGeom prst="rect">
            <a:avLst/>
          </a:prstGeom>
          <a:solidFill>
            <a:srgbClr val="FFB309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06289" y="0"/>
            <a:ext cx="3837711" cy="5264727"/>
            <a:chOff x="5306289" y="0"/>
            <a:chExt cx="3837711" cy="5264727"/>
          </a:xfrm>
        </p:grpSpPr>
        <p:sp>
          <p:nvSpPr>
            <p:cNvPr id="8" name="Rectangle 7"/>
            <p:cNvSpPr/>
            <p:nvPr/>
          </p:nvSpPr>
          <p:spPr>
            <a:xfrm>
              <a:off x="5800436" y="0"/>
              <a:ext cx="3343564" cy="52647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6289" y="1976581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3417" y="2773218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627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13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94762" y="2198254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30" y="825493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8145" y="2198254"/>
            <a:ext cx="1985819" cy="2087418"/>
          </a:xfrm>
          <a:prstGeom prst="rect">
            <a:avLst/>
          </a:prstGeom>
          <a:solidFill>
            <a:srgbClr val="FFB309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3652982" cy="5338618"/>
            <a:chOff x="0" y="0"/>
            <a:chExt cx="3652982" cy="533861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3500582" cy="5338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3964" y="2669309"/>
              <a:ext cx="919018" cy="22028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374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4326" y="2309091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4" y="936330"/>
            <a:ext cx="1254997" cy="12549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02399" y="2191327"/>
            <a:ext cx="1967345" cy="2107046"/>
          </a:xfrm>
          <a:prstGeom prst="rect">
            <a:avLst/>
          </a:prstGeom>
          <a:solidFill>
            <a:srgbClr val="FFB309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306289" y="0"/>
            <a:ext cx="3837711" cy="5264727"/>
            <a:chOff x="5306289" y="0"/>
            <a:chExt cx="3837711" cy="5264727"/>
          </a:xfrm>
        </p:grpSpPr>
        <p:sp>
          <p:nvSpPr>
            <p:cNvPr id="17" name="Rectangle 16"/>
            <p:cNvSpPr/>
            <p:nvPr/>
          </p:nvSpPr>
          <p:spPr>
            <a:xfrm>
              <a:off x="5800436" y="0"/>
              <a:ext cx="3343564" cy="52647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06289" y="1976581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43417" y="2773218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172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8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8906" y="2247901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4" y="936330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2399" y="2191327"/>
            <a:ext cx="1967345" cy="2107046"/>
          </a:xfrm>
          <a:prstGeom prst="rect">
            <a:avLst/>
          </a:prstGeom>
          <a:solidFill>
            <a:srgbClr val="FFB309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06289" y="0"/>
            <a:ext cx="3837711" cy="5264727"/>
            <a:chOff x="5306289" y="0"/>
            <a:chExt cx="3837711" cy="5264727"/>
          </a:xfrm>
        </p:grpSpPr>
        <p:sp>
          <p:nvSpPr>
            <p:cNvPr id="8" name="Rectangle 7"/>
            <p:cNvSpPr/>
            <p:nvPr/>
          </p:nvSpPr>
          <p:spPr>
            <a:xfrm>
              <a:off x="5800436" y="0"/>
              <a:ext cx="3343564" cy="52647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6289" y="1976581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3417" y="2773218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663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61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94762" y="2198254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30" y="825493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8145" y="2198254"/>
            <a:ext cx="1985819" cy="2087418"/>
          </a:xfrm>
          <a:prstGeom prst="rect">
            <a:avLst/>
          </a:prstGeom>
          <a:solidFill>
            <a:srgbClr val="FFB309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3509818" cy="5338618"/>
            <a:chOff x="0" y="0"/>
            <a:chExt cx="3652982" cy="533861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3500582" cy="5338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3964" y="2669309"/>
              <a:ext cx="919018" cy="22028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046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47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4326" y="2309091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4" y="936330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2399" y="2191327"/>
            <a:ext cx="1967345" cy="2107046"/>
          </a:xfrm>
          <a:prstGeom prst="rect">
            <a:avLst/>
          </a:prstGeom>
          <a:solidFill>
            <a:srgbClr val="FFB309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06289" y="0"/>
            <a:ext cx="3837711" cy="5264727"/>
            <a:chOff x="5306289" y="0"/>
            <a:chExt cx="3837711" cy="5264727"/>
          </a:xfrm>
        </p:grpSpPr>
        <p:sp>
          <p:nvSpPr>
            <p:cNvPr id="8" name="Rectangle 7"/>
            <p:cNvSpPr/>
            <p:nvPr/>
          </p:nvSpPr>
          <p:spPr>
            <a:xfrm>
              <a:off x="5800436" y="0"/>
              <a:ext cx="3343564" cy="52647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6289" y="1976581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3417" y="2773218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045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8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94762" y="2198254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30" y="825493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8145" y="2198254"/>
            <a:ext cx="1985819" cy="2087418"/>
          </a:xfrm>
          <a:prstGeom prst="rect">
            <a:avLst/>
          </a:prstGeom>
          <a:solidFill>
            <a:srgbClr val="FFB309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3445164" cy="5338618"/>
            <a:chOff x="0" y="0"/>
            <a:chExt cx="3652982" cy="533861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3500582" cy="5338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3964" y="2669309"/>
              <a:ext cx="919018" cy="22028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203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47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4326" y="2309091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4" y="936330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2399" y="2191327"/>
            <a:ext cx="1967345" cy="2107046"/>
          </a:xfrm>
          <a:prstGeom prst="rect">
            <a:avLst/>
          </a:prstGeom>
          <a:solidFill>
            <a:srgbClr val="FFB309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06289" y="0"/>
            <a:ext cx="3837711" cy="5264727"/>
            <a:chOff x="5306289" y="0"/>
            <a:chExt cx="3837711" cy="5264727"/>
          </a:xfrm>
        </p:grpSpPr>
        <p:sp>
          <p:nvSpPr>
            <p:cNvPr id="8" name="Rectangle 7"/>
            <p:cNvSpPr/>
            <p:nvPr/>
          </p:nvSpPr>
          <p:spPr>
            <a:xfrm>
              <a:off x="5800436" y="0"/>
              <a:ext cx="3343564" cy="52647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6289" y="1976581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3417" y="2773218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801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34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13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4326" y="2309091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4" y="936330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2399" y="2191327"/>
            <a:ext cx="1967345" cy="2107046"/>
          </a:xfrm>
          <a:prstGeom prst="rect">
            <a:avLst/>
          </a:prstGeom>
          <a:solidFill>
            <a:srgbClr val="FFB309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06289" y="0"/>
            <a:ext cx="3837711" cy="5264727"/>
            <a:chOff x="5306289" y="0"/>
            <a:chExt cx="3837711" cy="5264727"/>
          </a:xfrm>
        </p:grpSpPr>
        <p:sp>
          <p:nvSpPr>
            <p:cNvPr id="8" name="Rectangle 7"/>
            <p:cNvSpPr/>
            <p:nvPr/>
          </p:nvSpPr>
          <p:spPr>
            <a:xfrm>
              <a:off x="5800436" y="0"/>
              <a:ext cx="3343564" cy="52647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6289" y="1976581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3417" y="2773218"/>
              <a:ext cx="835891" cy="17549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397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84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056583" y="4950691"/>
            <a:ext cx="2087418" cy="1907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2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94762" y="2198254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30" y="825493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8145" y="2198254"/>
            <a:ext cx="1985819" cy="2087418"/>
          </a:xfrm>
          <a:prstGeom prst="rect">
            <a:avLst/>
          </a:prstGeom>
          <a:solidFill>
            <a:srgbClr val="FFB309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3652982" cy="5338618"/>
            <a:chOff x="0" y="0"/>
            <a:chExt cx="3652982" cy="5338618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3500582" cy="5338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33964" y="2669309"/>
              <a:ext cx="919018" cy="22028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572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86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94762" y="2198254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30" y="825493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8145" y="2198254"/>
            <a:ext cx="1985819" cy="2087418"/>
          </a:xfrm>
          <a:prstGeom prst="rect">
            <a:avLst/>
          </a:prstGeom>
          <a:solidFill>
            <a:srgbClr val="FFB309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3519055" cy="5338618"/>
            <a:chOff x="0" y="0"/>
            <a:chExt cx="3652982" cy="533861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3500582" cy="5338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3964" y="2669309"/>
              <a:ext cx="919018" cy="22028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470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57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09527" y="6031345"/>
            <a:ext cx="1034473" cy="826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94762" y="2198254"/>
            <a:ext cx="1856509" cy="2087418"/>
          </a:xfrm>
          <a:prstGeom prst="rect">
            <a:avLst/>
          </a:prstGeom>
          <a:solidFill>
            <a:srgbClr val="FFB30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30" y="825493"/>
            <a:ext cx="1254997" cy="1254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8145" y="2198254"/>
            <a:ext cx="1985819" cy="2087418"/>
          </a:xfrm>
          <a:prstGeom prst="rect">
            <a:avLst/>
          </a:prstGeom>
          <a:solidFill>
            <a:srgbClr val="FFB309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3652982" cy="5338618"/>
            <a:chOff x="0" y="0"/>
            <a:chExt cx="3652982" cy="533861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3500582" cy="5338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33964" y="2669309"/>
              <a:ext cx="919018" cy="22028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202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20000"/>
    </mc:Choice>
    <mc:Fallback>
      <p:transition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8</cp:revision>
  <dcterms:created xsi:type="dcterms:W3CDTF">2016-10-12T16:44:20Z</dcterms:created>
  <dcterms:modified xsi:type="dcterms:W3CDTF">2016-10-12T17:47:56Z</dcterms:modified>
</cp:coreProperties>
</file>