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57" r:id="rId4"/>
    <p:sldId id="279" r:id="rId5"/>
    <p:sldId id="258" r:id="rId6"/>
    <p:sldId id="280" r:id="rId7"/>
    <p:sldId id="259" r:id="rId8"/>
    <p:sldId id="281" r:id="rId9"/>
    <p:sldId id="260" r:id="rId10"/>
    <p:sldId id="282" r:id="rId11"/>
    <p:sldId id="261" r:id="rId12"/>
    <p:sldId id="283" r:id="rId13"/>
    <p:sldId id="262" r:id="rId14"/>
    <p:sldId id="284" r:id="rId15"/>
    <p:sldId id="263" r:id="rId16"/>
    <p:sldId id="285" r:id="rId17"/>
    <p:sldId id="264" r:id="rId18"/>
    <p:sldId id="286" r:id="rId19"/>
    <p:sldId id="265" r:id="rId20"/>
    <p:sldId id="287" r:id="rId21"/>
    <p:sldId id="266" r:id="rId22"/>
    <p:sldId id="288" r:id="rId23"/>
    <p:sldId id="267" r:id="rId24"/>
    <p:sldId id="289" r:id="rId25"/>
    <p:sldId id="268" r:id="rId26"/>
    <p:sldId id="290" r:id="rId27"/>
    <p:sldId id="269" r:id="rId28"/>
    <p:sldId id="291" r:id="rId29"/>
    <p:sldId id="270" r:id="rId30"/>
    <p:sldId id="292" r:id="rId31"/>
    <p:sldId id="271" r:id="rId32"/>
    <p:sldId id="293" r:id="rId33"/>
    <p:sldId id="272" r:id="rId34"/>
    <p:sldId id="294" r:id="rId35"/>
    <p:sldId id="273" r:id="rId36"/>
    <p:sldId id="295" r:id="rId37"/>
    <p:sldId id="274" r:id="rId38"/>
    <p:sldId id="296" r:id="rId39"/>
    <p:sldId id="275" r:id="rId40"/>
    <p:sldId id="297" r:id="rId41"/>
    <p:sldId id="276" r:id="rId42"/>
    <p:sldId id="298" r:id="rId43"/>
    <p:sldId id="27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2B89-C220-4EC3-8181-2CE255A82DC6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CCE4-FECC-4F95-B730-CD711169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1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2B89-C220-4EC3-8181-2CE255A82DC6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CCE4-FECC-4F95-B730-CD711169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5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2B89-C220-4EC3-8181-2CE255A82DC6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CCE4-FECC-4F95-B730-CD711169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0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2B89-C220-4EC3-8181-2CE255A82DC6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CCE4-FECC-4F95-B730-CD711169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29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2B89-C220-4EC3-8181-2CE255A82DC6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CCE4-FECC-4F95-B730-CD711169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7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2B89-C220-4EC3-8181-2CE255A82DC6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CCE4-FECC-4F95-B730-CD711169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4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2B89-C220-4EC3-8181-2CE255A82DC6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CCE4-FECC-4F95-B730-CD711169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11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2B89-C220-4EC3-8181-2CE255A82DC6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CCE4-FECC-4F95-B730-CD711169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44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2B89-C220-4EC3-8181-2CE255A82DC6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CCE4-FECC-4F95-B730-CD711169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6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2B89-C220-4EC3-8181-2CE255A82DC6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CCE4-FECC-4F95-B730-CD711169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0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2B89-C220-4EC3-8181-2CE255A82DC6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CCE4-FECC-4F95-B730-CD711169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4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82B89-C220-4EC3-8181-2CE255A82DC6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0CCE4-FECC-4F95-B730-CD711169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9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176655" y="5135419"/>
            <a:ext cx="1939637" cy="16948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7176655" y="5135419"/>
            <a:ext cx="1874981" cy="16948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22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67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257309" y="5948218"/>
            <a:ext cx="886691" cy="909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20145" y="230911"/>
            <a:ext cx="2826328" cy="311265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82" y="2160149"/>
            <a:ext cx="1183416" cy="11834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57670" y="3530600"/>
            <a:ext cx="2826328" cy="314036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83" y="5477154"/>
            <a:ext cx="1183415" cy="118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84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0173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257309" y="5948218"/>
            <a:ext cx="886691" cy="909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20145" y="3528291"/>
            <a:ext cx="2826328" cy="311265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57" y="5457529"/>
            <a:ext cx="1183416" cy="11834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20145" y="175492"/>
            <a:ext cx="2826328" cy="314036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57" y="2127821"/>
            <a:ext cx="1183415" cy="118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38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418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257309" y="5948218"/>
            <a:ext cx="886691" cy="909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20145" y="230911"/>
            <a:ext cx="2826328" cy="311265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82" y="2160149"/>
            <a:ext cx="1183416" cy="11834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57670" y="3530600"/>
            <a:ext cx="2826328" cy="314036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83" y="5477154"/>
            <a:ext cx="1183415" cy="118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67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042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257309" y="5948218"/>
            <a:ext cx="886691" cy="909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20145" y="230911"/>
            <a:ext cx="2826328" cy="311265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82" y="2160149"/>
            <a:ext cx="1183416" cy="11834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57670" y="3530600"/>
            <a:ext cx="2826328" cy="314036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83" y="5477154"/>
            <a:ext cx="1183415" cy="118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13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66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257309" y="5948218"/>
            <a:ext cx="886691" cy="909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20145" y="230911"/>
            <a:ext cx="2826328" cy="311265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82" y="2160149"/>
            <a:ext cx="1183416" cy="11834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57670" y="3530600"/>
            <a:ext cx="2826328" cy="314036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83" y="5477154"/>
            <a:ext cx="1183415" cy="118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38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549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007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257309" y="5948218"/>
            <a:ext cx="886691" cy="909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20145" y="3528291"/>
            <a:ext cx="2826328" cy="311265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57" y="5457529"/>
            <a:ext cx="1183416" cy="11834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20145" y="175492"/>
            <a:ext cx="2826328" cy="314036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57" y="2127821"/>
            <a:ext cx="1183415" cy="118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15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08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257309" y="5948218"/>
            <a:ext cx="886691" cy="909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20145" y="3528291"/>
            <a:ext cx="2826328" cy="311265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57" y="5457529"/>
            <a:ext cx="1183416" cy="11834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20145" y="175492"/>
            <a:ext cx="2826328" cy="314036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57" y="2127821"/>
            <a:ext cx="1183415" cy="118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4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673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257309" y="5948218"/>
            <a:ext cx="886691" cy="909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20145" y="3528291"/>
            <a:ext cx="2826328" cy="311265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57" y="5457529"/>
            <a:ext cx="1183416" cy="11834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20145" y="175492"/>
            <a:ext cx="2826328" cy="314036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57" y="2127821"/>
            <a:ext cx="1183415" cy="118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57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86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257309" y="5948218"/>
            <a:ext cx="886691" cy="909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20145" y="230911"/>
            <a:ext cx="2826328" cy="311265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82" y="2160149"/>
            <a:ext cx="1183416" cy="11834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57670" y="3530600"/>
            <a:ext cx="2826328" cy="314036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83" y="5477154"/>
            <a:ext cx="1183415" cy="118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43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281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257309" y="5948218"/>
            <a:ext cx="886691" cy="909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20145" y="230911"/>
            <a:ext cx="2826328" cy="311265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82" y="2160149"/>
            <a:ext cx="1183416" cy="11834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57670" y="3530600"/>
            <a:ext cx="2826328" cy="314036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83" y="5477154"/>
            <a:ext cx="1183415" cy="118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83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20145" y="3528291"/>
            <a:ext cx="2826328" cy="311265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57" y="5457529"/>
            <a:ext cx="1183416" cy="11834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20145" y="175492"/>
            <a:ext cx="2826328" cy="314036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114" y="2050472"/>
            <a:ext cx="1183415" cy="1183415"/>
          </a:xfrm>
          <a:prstGeom prst="rect">
            <a:avLst/>
          </a:prstGeom>
        </p:spPr>
      </p:pic>
      <p:sp>
        <p:nvSpPr>
          <p:cNvPr id="3" name="Oval 2">
            <a:hlinkClick r:id="rId6" action="ppaction://hlinksldjump"/>
          </p:cNvPr>
          <p:cNvSpPr/>
          <p:nvPr/>
        </p:nvSpPr>
        <p:spPr>
          <a:xfrm>
            <a:off x="8257309" y="5948218"/>
            <a:ext cx="886691" cy="909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27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871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257309" y="5948218"/>
            <a:ext cx="886691" cy="909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20145" y="230911"/>
            <a:ext cx="2826328" cy="311265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82" y="2160149"/>
            <a:ext cx="1183416" cy="11834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57670" y="3530600"/>
            <a:ext cx="2826328" cy="314036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83" y="5477154"/>
            <a:ext cx="1183415" cy="118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44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504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257309" y="5948218"/>
            <a:ext cx="886691" cy="909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20145" y="3528291"/>
            <a:ext cx="2826328" cy="311265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57" y="5457529"/>
            <a:ext cx="1183416" cy="11834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20145" y="175492"/>
            <a:ext cx="2826328" cy="314036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57" y="2127821"/>
            <a:ext cx="1183415" cy="118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66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762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257309" y="5948218"/>
            <a:ext cx="886691" cy="909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20145" y="230911"/>
            <a:ext cx="2826328" cy="311265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82" y="2160149"/>
            <a:ext cx="1183416" cy="11834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57670" y="3530600"/>
            <a:ext cx="2826328" cy="314036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83" y="5477154"/>
            <a:ext cx="1183415" cy="118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56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332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257309" y="5948218"/>
            <a:ext cx="886691" cy="909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20145" y="230911"/>
            <a:ext cx="2826328" cy="311265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82" y="2160149"/>
            <a:ext cx="1183416" cy="11834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57670" y="3530600"/>
            <a:ext cx="2826328" cy="314036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83" y="5477154"/>
            <a:ext cx="1183415" cy="118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64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106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257309" y="5948218"/>
            <a:ext cx="886691" cy="909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20145" y="3528291"/>
            <a:ext cx="2826328" cy="311265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57" y="5457529"/>
            <a:ext cx="1183416" cy="11834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20145" y="175492"/>
            <a:ext cx="2826328" cy="314036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57" y="2127821"/>
            <a:ext cx="1183415" cy="118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68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204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71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257309" y="5948218"/>
            <a:ext cx="886691" cy="909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20145" y="3528291"/>
            <a:ext cx="2826328" cy="311265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57" y="5457529"/>
            <a:ext cx="1183416" cy="11834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20145" y="175492"/>
            <a:ext cx="2826328" cy="314036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57" y="2127821"/>
            <a:ext cx="1183415" cy="118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49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203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7065819" y="5070764"/>
            <a:ext cx="2078182" cy="17872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97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257309" y="5948218"/>
            <a:ext cx="886691" cy="909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20145" y="3528291"/>
            <a:ext cx="2826328" cy="311265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57" y="5457529"/>
            <a:ext cx="1183416" cy="11834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20145" y="175492"/>
            <a:ext cx="2826328" cy="314036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114" y="2050472"/>
            <a:ext cx="1183415" cy="118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20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571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257309" y="5948218"/>
            <a:ext cx="886691" cy="909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20145" y="230911"/>
            <a:ext cx="2826328" cy="311265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82" y="2160149"/>
            <a:ext cx="1183416" cy="118341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357670" y="3530600"/>
            <a:ext cx="2826328" cy="314036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83" y="5477154"/>
            <a:ext cx="1183415" cy="118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66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627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257309" y="5948218"/>
            <a:ext cx="886691" cy="9097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20145" y="3528291"/>
            <a:ext cx="2826328" cy="311265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57" y="5457529"/>
            <a:ext cx="1183416" cy="11834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20145" y="175492"/>
            <a:ext cx="2826328" cy="314036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114" y="2050472"/>
            <a:ext cx="1183415" cy="118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22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0</Words>
  <Application>Microsoft Office PowerPoint</Application>
  <PresentationFormat>On-screen Show (4:3)</PresentationFormat>
  <Paragraphs>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11</cp:revision>
  <dcterms:created xsi:type="dcterms:W3CDTF">2016-10-11T01:19:06Z</dcterms:created>
  <dcterms:modified xsi:type="dcterms:W3CDTF">2016-10-11T01:49:50Z</dcterms:modified>
</cp:coreProperties>
</file>