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7" r:id="rId5"/>
    <p:sldId id="261" r:id="rId6"/>
    <p:sldId id="278" r:id="rId7"/>
    <p:sldId id="259" r:id="rId8"/>
    <p:sldId id="279" r:id="rId9"/>
    <p:sldId id="260" r:id="rId10"/>
    <p:sldId id="280" r:id="rId11"/>
    <p:sldId id="263" r:id="rId12"/>
    <p:sldId id="281" r:id="rId13"/>
    <p:sldId id="262" r:id="rId14"/>
    <p:sldId id="282" r:id="rId15"/>
    <p:sldId id="264" r:id="rId16"/>
    <p:sldId id="283" r:id="rId17"/>
    <p:sldId id="265" r:id="rId18"/>
    <p:sldId id="284" r:id="rId19"/>
    <p:sldId id="266" r:id="rId20"/>
    <p:sldId id="285" r:id="rId21"/>
    <p:sldId id="267" r:id="rId22"/>
    <p:sldId id="286" r:id="rId23"/>
    <p:sldId id="268" r:id="rId24"/>
    <p:sldId id="287" r:id="rId25"/>
    <p:sldId id="269" r:id="rId26"/>
    <p:sldId id="288" r:id="rId27"/>
    <p:sldId id="270" r:id="rId28"/>
    <p:sldId id="289" r:id="rId29"/>
    <p:sldId id="271" r:id="rId30"/>
    <p:sldId id="290" r:id="rId31"/>
    <p:sldId id="272" r:id="rId32"/>
    <p:sldId id="291" r:id="rId33"/>
    <p:sldId id="273" r:id="rId34"/>
    <p:sldId id="292" r:id="rId35"/>
    <p:sldId id="274" r:id="rId36"/>
    <p:sldId id="293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9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A0-2563-4A0D-84F3-46D077F4B94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1AFF-7BC4-4631-8F14-BB44906D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9709" y="5412509"/>
            <a:ext cx="2004291" cy="144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232073" y="5412509"/>
            <a:ext cx="1911927" cy="144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944312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66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0036" y="4812146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0982" y="3371939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0036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0982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60798" y="46458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2" y="34248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944312" y="4635332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66" y="3414315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9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0036" y="4849092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0982" y="3408885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09610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64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0036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0982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4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37319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73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82326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03272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33477" y="4673600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31" y="3452583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7745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18691" y="3307284"/>
            <a:ext cx="2355658" cy="1674906"/>
            <a:chOff x="2918691" y="3307284"/>
            <a:chExt cx="2355658" cy="1674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280727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6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0036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0982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9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60798" y="46458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2" y="34248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96145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17091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25694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48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250545" y="4978400"/>
            <a:ext cx="1893455" cy="187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5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796532" y="46458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86" y="34248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4617" y="47474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75563" y="33072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870034" y="452830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88" y="330728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5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5994400"/>
            <a:ext cx="9144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1" y="4645891"/>
            <a:ext cx="1468582" cy="124690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6327" y="3205684"/>
            <a:ext cx="2355658" cy="1674906"/>
            <a:chOff x="2918691" y="3307284"/>
            <a:chExt cx="2355658" cy="167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91" y="3307284"/>
              <a:ext cx="2355658" cy="1674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21" y="3883891"/>
              <a:ext cx="721597" cy="72159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944312" y="4747491"/>
            <a:ext cx="1505528" cy="1246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66" y="3526474"/>
            <a:ext cx="1236525" cy="1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6</cp:revision>
  <dcterms:created xsi:type="dcterms:W3CDTF">2016-10-12T19:10:48Z</dcterms:created>
  <dcterms:modified xsi:type="dcterms:W3CDTF">2016-10-13T00:10:30Z</dcterms:modified>
</cp:coreProperties>
</file>