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1" r:id="rId4"/>
    <p:sldId id="28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1" r:id="rId24"/>
    <p:sldId id="300" r:id="rId25"/>
    <p:sldId id="302" r:id="rId26"/>
    <p:sldId id="303" r:id="rId27"/>
    <p:sldId id="304" r:id="rId28"/>
    <p:sldId id="305" r:id="rId29"/>
    <p:sldId id="306" r:id="rId30"/>
    <p:sldId id="307" r:id="rId31"/>
    <p:sldId id="309" r:id="rId32"/>
    <p:sldId id="308" r:id="rId33"/>
    <p:sldId id="310" r:id="rId34"/>
    <p:sldId id="311" r:id="rId35"/>
    <p:sldId id="312" r:id="rId36"/>
    <p:sldId id="313" r:id="rId37"/>
    <p:sldId id="314" r:id="rId38"/>
    <p:sldId id="315" r:id="rId39"/>
    <p:sldId id="317" r:id="rId40"/>
    <p:sldId id="318" r:id="rId41"/>
    <p:sldId id="316" r:id="rId42"/>
    <p:sldId id="319" r:id="rId43"/>
    <p:sldId id="27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6C15-4E9F-4938-8D6E-68E6115C142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6761-2C13-4B62-980E-FAD62E91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6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6C15-4E9F-4938-8D6E-68E6115C142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6761-2C13-4B62-980E-FAD62E91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3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6C15-4E9F-4938-8D6E-68E6115C142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6761-2C13-4B62-980E-FAD62E91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3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6C15-4E9F-4938-8D6E-68E6115C142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6761-2C13-4B62-980E-FAD62E91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7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6C15-4E9F-4938-8D6E-68E6115C142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6761-2C13-4B62-980E-FAD62E91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4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6C15-4E9F-4938-8D6E-68E6115C142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6761-2C13-4B62-980E-FAD62E91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7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6C15-4E9F-4938-8D6E-68E6115C142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6761-2C13-4B62-980E-FAD62E91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1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6C15-4E9F-4938-8D6E-68E6115C142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6761-2C13-4B62-980E-FAD62E91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3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6C15-4E9F-4938-8D6E-68E6115C142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6761-2C13-4B62-980E-FAD62E91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1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6C15-4E9F-4938-8D6E-68E6115C142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6761-2C13-4B62-980E-FAD62E91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0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6C15-4E9F-4938-8D6E-68E6115C142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6761-2C13-4B62-980E-FAD62E91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8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E6C15-4E9F-4938-8D6E-68E6115C142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6761-2C13-4B62-980E-FAD62E91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37236" y="5828145"/>
            <a:ext cx="1006764" cy="1029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8128000" y="5818909"/>
            <a:ext cx="1006764" cy="1029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9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22000"/>
    </mc:Choice>
    <mc:Fallback>
      <p:transition spd="slow" advClick="0" advTm="122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9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352799" y="4950691"/>
            <a:ext cx="1653309" cy="1597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3491" y="4950691"/>
            <a:ext cx="1681018" cy="1616364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21" y="5873167"/>
            <a:ext cx="693888" cy="6938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17181" y="4932218"/>
            <a:ext cx="1736436" cy="1616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7" y="5829875"/>
            <a:ext cx="737180" cy="73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5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4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8128000" y="5818909"/>
            <a:ext cx="1006764" cy="1029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12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5902035" y="4950691"/>
            <a:ext cx="1681019" cy="1597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3491" y="4950691"/>
            <a:ext cx="1681018" cy="1616364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21" y="5873167"/>
            <a:ext cx="693888" cy="693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97382" y="4950691"/>
            <a:ext cx="1736436" cy="1616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46" y="5829875"/>
            <a:ext cx="737180" cy="73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0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94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8128000" y="5818909"/>
            <a:ext cx="1006764" cy="1029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6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69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674255" y="4941455"/>
            <a:ext cx="1717963" cy="162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52800" y="4941455"/>
            <a:ext cx="1681018" cy="1616364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30" y="5863931"/>
            <a:ext cx="693888" cy="693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30172" y="4941455"/>
            <a:ext cx="1736436" cy="1616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218" y="5820639"/>
            <a:ext cx="737180" cy="73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3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10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21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8091055" y="5837382"/>
            <a:ext cx="1052945" cy="102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8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06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3352799" y="4932218"/>
            <a:ext cx="1708727" cy="1607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3491" y="4950691"/>
            <a:ext cx="1681018" cy="1616364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21" y="5873167"/>
            <a:ext cx="693888" cy="693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46619" y="4932218"/>
            <a:ext cx="1736436" cy="1616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875" y="5811402"/>
            <a:ext cx="737180" cy="73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5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77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8128000" y="5818909"/>
            <a:ext cx="1006764" cy="1029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8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16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692728" y="4959927"/>
            <a:ext cx="1699490" cy="1597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43564" y="4941454"/>
            <a:ext cx="1681018" cy="1616364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94" y="5863930"/>
            <a:ext cx="693888" cy="693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25554" y="4950690"/>
            <a:ext cx="1736436" cy="1616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10" y="5820638"/>
            <a:ext cx="737180" cy="73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2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47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8128000" y="5818909"/>
            <a:ext cx="1006764" cy="1029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9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846618" y="4858327"/>
            <a:ext cx="1773382" cy="1708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3491" y="4950691"/>
            <a:ext cx="1681018" cy="1616364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21" y="5873167"/>
            <a:ext cx="693888" cy="6938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97382" y="4950691"/>
            <a:ext cx="1736436" cy="1616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46" y="5829875"/>
            <a:ext cx="737180" cy="73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5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22000"/>
    </mc:Choice>
    <mc:Fallback>
      <p:transition spd="slow" advClick="0" advTm="132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21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3352800" y="4941455"/>
            <a:ext cx="1671782" cy="1588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3491" y="4950691"/>
            <a:ext cx="1681018" cy="1616364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21" y="5873167"/>
            <a:ext cx="693888" cy="693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55855" y="4913745"/>
            <a:ext cx="1736436" cy="1616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11" y="5792929"/>
            <a:ext cx="737180" cy="73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8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93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8128000" y="5818909"/>
            <a:ext cx="1006764" cy="1029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8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"/>
    </mc:Choice>
    <mc:Fallback>
      <p:transition spd="slow" advClick="0" advTm="302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49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01962" y="4959927"/>
            <a:ext cx="1681019" cy="1579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43564" y="4941453"/>
            <a:ext cx="1681018" cy="1616364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94" y="5863929"/>
            <a:ext cx="693888" cy="693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18046" y="4922981"/>
            <a:ext cx="1736436" cy="1616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28" y="5820637"/>
            <a:ext cx="737180" cy="73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9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93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8128000" y="5818909"/>
            <a:ext cx="1006764" cy="1029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7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3315854" y="4950691"/>
            <a:ext cx="1708727" cy="1597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3491" y="4950691"/>
            <a:ext cx="1681018" cy="1616364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21" y="5873167"/>
            <a:ext cx="693888" cy="6938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26419" y="4932218"/>
            <a:ext cx="1736436" cy="1616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675" y="5811402"/>
            <a:ext cx="737180" cy="73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44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13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8128000" y="5818909"/>
            <a:ext cx="1006764" cy="1029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28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8128000" y="5818909"/>
            <a:ext cx="1006764" cy="1029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3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8128000" y="5818909"/>
            <a:ext cx="1006764" cy="1029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0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2000"/>
    </mc:Choice>
    <mc:Fallback>
      <p:transition spd="slow" advClick="0" advTm="120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97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5911274" y="4941454"/>
            <a:ext cx="1681018" cy="1607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3491" y="4950691"/>
            <a:ext cx="1681018" cy="1616364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21" y="5873167"/>
            <a:ext cx="693888" cy="693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65092" y="4950691"/>
            <a:ext cx="1736436" cy="1616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6" y="5829875"/>
            <a:ext cx="737180" cy="737180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315855" y="4941454"/>
            <a:ext cx="1708727" cy="1625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2000"/>
    </mc:Choice>
    <mc:Fallback>
      <p:transition spd="slow" advClick="0" advTm="2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8128000" y="5818909"/>
            <a:ext cx="1006764" cy="1029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1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0</Words>
  <Application>Microsoft Office PowerPoint</Application>
  <PresentationFormat>On-screen Show (4:3)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7</cp:revision>
  <dcterms:created xsi:type="dcterms:W3CDTF">2017-02-08T22:00:57Z</dcterms:created>
  <dcterms:modified xsi:type="dcterms:W3CDTF">2017-02-08T23:00:34Z</dcterms:modified>
</cp:coreProperties>
</file>