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74" r:id="rId5"/>
    <p:sldId id="258" r:id="rId6"/>
    <p:sldId id="275" r:id="rId7"/>
    <p:sldId id="259" r:id="rId8"/>
    <p:sldId id="276" r:id="rId9"/>
    <p:sldId id="260" r:id="rId10"/>
    <p:sldId id="277" r:id="rId11"/>
    <p:sldId id="261" r:id="rId12"/>
    <p:sldId id="278" r:id="rId13"/>
    <p:sldId id="262" r:id="rId14"/>
    <p:sldId id="279" r:id="rId15"/>
    <p:sldId id="263" r:id="rId16"/>
    <p:sldId id="280" r:id="rId17"/>
    <p:sldId id="264" r:id="rId18"/>
    <p:sldId id="281" r:id="rId19"/>
    <p:sldId id="265" r:id="rId20"/>
    <p:sldId id="282" r:id="rId21"/>
    <p:sldId id="266" r:id="rId22"/>
    <p:sldId id="283" r:id="rId23"/>
    <p:sldId id="267" r:id="rId24"/>
    <p:sldId id="284" r:id="rId25"/>
    <p:sldId id="268" r:id="rId26"/>
    <p:sldId id="285" r:id="rId27"/>
    <p:sldId id="269" r:id="rId28"/>
    <p:sldId id="286" r:id="rId29"/>
    <p:sldId id="270" r:id="rId30"/>
    <p:sldId id="287" r:id="rId31"/>
    <p:sldId id="271" r:id="rId32"/>
    <p:sldId id="288" r:id="rId33"/>
    <p:sldId id="27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FFFC-5C6E-4BF6-AA8E-9E2B6B12A446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E94B-4C4E-456D-8BFD-D053D34AF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5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FFFC-5C6E-4BF6-AA8E-9E2B6B12A446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E94B-4C4E-456D-8BFD-D053D34AF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53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FFFC-5C6E-4BF6-AA8E-9E2B6B12A446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E94B-4C4E-456D-8BFD-D053D34AF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7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FFFC-5C6E-4BF6-AA8E-9E2B6B12A446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E94B-4C4E-456D-8BFD-D053D34AF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11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FFFC-5C6E-4BF6-AA8E-9E2B6B12A446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E94B-4C4E-456D-8BFD-D053D34AF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4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FFFC-5C6E-4BF6-AA8E-9E2B6B12A446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E94B-4C4E-456D-8BFD-D053D34AF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9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FFFC-5C6E-4BF6-AA8E-9E2B6B12A446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E94B-4C4E-456D-8BFD-D053D34AF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69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FFFC-5C6E-4BF6-AA8E-9E2B6B12A446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E94B-4C4E-456D-8BFD-D053D34AF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3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FFFC-5C6E-4BF6-AA8E-9E2B6B12A446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E94B-4C4E-456D-8BFD-D053D34AF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2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FFFC-5C6E-4BF6-AA8E-9E2B6B12A446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E94B-4C4E-456D-8BFD-D053D34AF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94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FFFC-5C6E-4BF6-AA8E-9E2B6B12A446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E94B-4C4E-456D-8BFD-D053D34AF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4FFFC-5C6E-4BF6-AA8E-9E2B6B12A446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DE94B-4C4E-456D-8BFD-D053D34AF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3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7472218" y="5745018"/>
            <a:ext cx="1671782" cy="1112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31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05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081818" y="5818909"/>
            <a:ext cx="1062182" cy="103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12801" y="5384801"/>
            <a:ext cx="1126836" cy="1099126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1" y="5342656"/>
            <a:ext cx="1141271" cy="114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24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9767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081818" y="5818909"/>
            <a:ext cx="1062182" cy="103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5" action="ppaction://hlinksldjump"/>
          </p:cNvPr>
          <p:cNvSpPr/>
          <p:nvPr/>
        </p:nvSpPr>
        <p:spPr>
          <a:xfrm>
            <a:off x="8081818" y="5818909"/>
            <a:ext cx="1062182" cy="103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271492" y="5366328"/>
            <a:ext cx="1126836" cy="1099126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492" y="5324183"/>
            <a:ext cx="1141271" cy="114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0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60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081818" y="5818909"/>
            <a:ext cx="1062182" cy="103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12801" y="5366328"/>
            <a:ext cx="1126836" cy="1099126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1" y="5324183"/>
            <a:ext cx="1141271" cy="114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19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185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8081818" y="5818909"/>
            <a:ext cx="1062182" cy="103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03565" y="5384800"/>
            <a:ext cx="1126836" cy="1099126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5" y="5342655"/>
            <a:ext cx="1141271" cy="114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19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433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081818" y="5818909"/>
            <a:ext cx="1062182" cy="103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74474" y="5366328"/>
            <a:ext cx="1126836" cy="1099126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74" y="5324183"/>
            <a:ext cx="1141271" cy="114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9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023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093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081818" y="5818909"/>
            <a:ext cx="1062182" cy="103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299201" y="5366328"/>
            <a:ext cx="1126836" cy="1099126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1" y="5324183"/>
            <a:ext cx="1141271" cy="114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3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784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081818" y="5818909"/>
            <a:ext cx="1062182" cy="103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74474" y="5366328"/>
            <a:ext cx="1126836" cy="1099126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74" y="5324183"/>
            <a:ext cx="1141271" cy="114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32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82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081818" y="5818909"/>
            <a:ext cx="1062182" cy="103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299202" y="5366328"/>
            <a:ext cx="1126836" cy="1099126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2" y="5324183"/>
            <a:ext cx="1141271" cy="114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90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252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081818" y="5818909"/>
            <a:ext cx="1062182" cy="103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03565" y="5384800"/>
            <a:ext cx="1126836" cy="1099126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5" y="5342655"/>
            <a:ext cx="1141271" cy="114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14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529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081818" y="5818909"/>
            <a:ext cx="1062182" cy="103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74474" y="5366328"/>
            <a:ext cx="1126836" cy="1099126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74" y="5324183"/>
            <a:ext cx="1141271" cy="114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3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081818" y="5818909"/>
            <a:ext cx="1062182" cy="103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74474" y="5366328"/>
            <a:ext cx="1126836" cy="1099126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74" y="5324183"/>
            <a:ext cx="1141271" cy="114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34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735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081818" y="5818909"/>
            <a:ext cx="1062182" cy="103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74474" y="5366328"/>
            <a:ext cx="1126836" cy="1099126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74" y="5324183"/>
            <a:ext cx="1141271" cy="114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43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913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7426036" y="5818909"/>
            <a:ext cx="1717964" cy="103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70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359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081818" y="5818909"/>
            <a:ext cx="1062182" cy="103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12801" y="5375564"/>
            <a:ext cx="1126836" cy="1099126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1" y="5333419"/>
            <a:ext cx="1141271" cy="114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99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2263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081818" y="5818909"/>
            <a:ext cx="1062182" cy="103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271493" y="5384800"/>
            <a:ext cx="1126836" cy="1099126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493" y="5342655"/>
            <a:ext cx="1141271" cy="114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55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654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081818" y="5818909"/>
            <a:ext cx="1062182" cy="103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74474" y="5366328"/>
            <a:ext cx="1126836" cy="1099126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74" y="5324183"/>
            <a:ext cx="1141271" cy="114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0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0</Words>
  <Application>Microsoft Office PowerPoint</Application>
  <PresentationFormat>On-screen Show (4:3)</PresentationFormat>
  <Paragraphs>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R T</cp:lastModifiedBy>
  <cp:revision>2</cp:revision>
  <dcterms:created xsi:type="dcterms:W3CDTF">2017-02-09T03:50:14Z</dcterms:created>
  <dcterms:modified xsi:type="dcterms:W3CDTF">2017-02-09T04:04:59Z</dcterms:modified>
</cp:coreProperties>
</file>