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96" r:id="rId5"/>
    <p:sldId id="257" r:id="rId6"/>
    <p:sldId id="295" r:id="rId7"/>
    <p:sldId id="259" r:id="rId8"/>
    <p:sldId id="294" r:id="rId9"/>
    <p:sldId id="260" r:id="rId10"/>
    <p:sldId id="293" r:id="rId11"/>
    <p:sldId id="261" r:id="rId12"/>
    <p:sldId id="292" r:id="rId13"/>
    <p:sldId id="262" r:id="rId14"/>
    <p:sldId id="291" r:id="rId15"/>
    <p:sldId id="263" r:id="rId16"/>
    <p:sldId id="290" r:id="rId17"/>
    <p:sldId id="264" r:id="rId18"/>
    <p:sldId id="289" r:id="rId19"/>
    <p:sldId id="265" r:id="rId20"/>
    <p:sldId id="288" r:id="rId21"/>
    <p:sldId id="266" r:id="rId22"/>
    <p:sldId id="287" r:id="rId23"/>
    <p:sldId id="267" r:id="rId24"/>
    <p:sldId id="286" r:id="rId25"/>
    <p:sldId id="268" r:id="rId26"/>
    <p:sldId id="285" r:id="rId27"/>
    <p:sldId id="269" r:id="rId28"/>
    <p:sldId id="284" r:id="rId29"/>
    <p:sldId id="270" r:id="rId30"/>
    <p:sldId id="283" r:id="rId31"/>
    <p:sldId id="271" r:id="rId32"/>
    <p:sldId id="282" r:id="rId33"/>
    <p:sldId id="272" r:id="rId34"/>
    <p:sldId id="281" r:id="rId35"/>
    <p:sldId id="273" r:id="rId36"/>
    <p:sldId id="280" r:id="rId37"/>
    <p:sldId id="274" r:id="rId38"/>
    <p:sldId id="278" r:id="rId39"/>
    <p:sldId id="275" r:id="rId40"/>
    <p:sldId id="277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9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3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3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4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0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E28C-C465-46C3-ADB9-EA574871CC9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AE34-97A5-47F1-A392-AD78964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1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155709" y="5809673"/>
            <a:ext cx="988291" cy="1048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0145" y="5329381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5353045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71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1673" y="2096653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120317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42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0909" y="3713018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" y="3736682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62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0908" y="2096654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" y="2120318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9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4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0145" y="2087417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2111081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9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9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07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0909" y="3703781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" y="3727445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9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3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0145" y="5329381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5353045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7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0908" y="3694544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" y="3718208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2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1672" y="2087417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2111081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46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0145" y="5329381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5353045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8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55708" y="5874327"/>
            <a:ext cx="988291" cy="983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0909" y="3694545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" y="3718209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2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97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1672" y="3694544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3718208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90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0909" y="3713017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" y="3736681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06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9382" y="2096654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120318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4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89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0145" y="5329381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5353045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2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7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1673" y="3713017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36681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73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05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0909" y="2096654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" y="2120318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1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64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0145" y="5329381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5353045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1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64944" y="5865091"/>
            <a:ext cx="942109" cy="99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9382" y="3703781"/>
            <a:ext cx="1330037" cy="14039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727445"/>
            <a:ext cx="1356597" cy="13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9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2017-02-09T01:20:44Z</dcterms:created>
  <dcterms:modified xsi:type="dcterms:W3CDTF">2017-02-09T01:42:19Z</dcterms:modified>
</cp:coreProperties>
</file>