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8" r:id="rId4"/>
    <p:sldId id="278" r:id="rId5"/>
    <p:sldId id="257" r:id="rId6"/>
    <p:sldId id="279" r:id="rId7"/>
    <p:sldId id="259" r:id="rId8"/>
    <p:sldId id="280" r:id="rId9"/>
    <p:sldId id="260" r:id="rId10"/>
    <p:sldId id="281" r:id="rId11"/>
    <p:sldId id="261" r:id="rId12"/>
    <p:sldId id="282" r:id="rId13"/>
    <p:sldId id="262" r:id="rId14"/>
    <p:sldId id="283" r:id="rId15"/>
    <p:sldId id="263" r:id="rId16"/>
    <p:sldId id="284" r:id="rId17"/>
    <p:sldId id="264" r:id="rId18"/>
    <p:sldId id="285" r:id="rId19"/>
    <p:sldId id="265" r:id="rId20"/>
    <p:sldId id="286" r:id="rId21"/>
    <p:sldId id="266" r:id="rId22"/>
    <p:sldId id="287" r:id="rId23"/>
    <p:sldId id="267" r:id="rId24"/>
    <p:sldId id="288" r:id="rId25"/>
    <p:sldId id="268" r:id="rId26"/>
    <p:sldId id="289" r:id="rId27"/>
    <p:sldId id="269" r:id="rId28"/>
    <p:sldId id="290" r:id="rId29"/>
    <p:sldId id="270" r:id="rId30"/>
    <p:sldId id="291" r:id="rId31"/>
    <p:sldId id="271" r:id="rId32"/>
    <p:sldId id="292" r:id="rId33"/>
    <p:sldId id="272" r:id="rId34"/>
    <p:sldId id="293" r:id="rId35"/>
    <p:sldId id="273" r:id="rId36"/>
    <p:sldId id="294" r:id="rId37"/>
    <p:sldId id="274" r:id="rId38"/>
    <p:sldId id="295" r:id="rId39"/>
    <p:sldId id="275" r:id="rId40"/>
    <p:sldId id="296" r:id="rId41"/>
    <p:sldId id="27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D62D-0054-4C16-AC05-EA0F441E1E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D047-B466-41A2-82AF-8DD9FBB0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3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000"/>
    </mc:Choice>
    <mc:Fallback>
      <p:transition spd="slow" advTm="30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D62D-0054-4C16-AC05-EA0F441E1E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D047-B466-41A2-82AF-8DD9FBB0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000"/>
    </mc:Choice>
    <mc:Fallback>
      <p:transition spd="slow" advTm="30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D62D-0054-4C16-AC05-EA0F441E1E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D047-B466-41A2-82AF-8DD9FBB0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3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000"/>
    </mc:Choice>
    <mc:Fallback>
      <p:transition spd="slow" advTm="30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D62D-0054-4C16-AC05-EA0F441E1E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D047-B466-41A2-82AF-8DD9FBB0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3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000"/>
    </mc:Choice>
    <mc:Fallback>
      <p:transition spd="slow" advTm="30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D62D-0054-4C16-AC05-EA0F441E1E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D047-B466-41A2-82AF-8DD9FBB0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1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000"/>
    </mc:Choice>
    <mc:Fallback>
      <p:transition spd="slow" advTm="30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D62D-0054-4C16-AC05-EA0F441E1E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D047-B466-41A2-82AF-8DD9FBB0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1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000"/>
    </mc:Choice>
    <mc:Fallback>
      <p:transition spd="slow" advTm="30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D62D-0054-4C16-AC05-EA0F441E1E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D047-B466-41A2-82AF-8DD9FBB0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3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000"/>
    </mc:Choice>
    <mc:Fallback>
      <p:transition spd="slow" advTm="30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D62D-0054-4C16-AC05-EA0F441E1E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D047-B466-41A2-82AF-8DD9FBB0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0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000"/>
    </mc:Choice>
    <mc:Fallback>
      <p:transition spd="slow" advTm="30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D62D-0054-4C16-AC05-EA0F441E1E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D047-B466-41A2-82AF-8DD9FBB0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5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000"/>
    </mc:Choice>
    <mc:Fallback>
      <p:transition spd="slow" advTm="30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D62D-0054-4C16-AC05-EA0F441E1E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D047-B466-41A2-82AF-8DD9FBB0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5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000"/>
    </mc:Choice>
    <mc:Fallback>
      <p:transition spd="slow" advTm="30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D62D-0054-4C16-AC05-EA0F441E1E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D047-B466-41A2-82AF-8DD9FBB0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2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000"/>
    </mc:Choice>
    <mc:Fallback>
      <p:transition spd="slow" advTm="30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3D62D-0054-4C16-AC05-EA0F441E1E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6D047-B466-41A2-82AF-8DD9FBB0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2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2000"/>
    </mc:Choice>
    <mc:Fallback>
      <p:transition spd="slow" advTm="30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0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7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25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04509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0" y="4851400"/>
            <a:ext cx="977906" cy="97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9054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6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34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04509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0" y="4851400"/>
            <a:ext cx="977906" cy="97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9054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4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14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04509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0" y="4851400"/>
            <a:ext cx="977906" cy="97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9054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5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88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04509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0" y="4851400"/>
            <a:ext cx="977906" cy="97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9054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6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88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04509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0" y="4851400"/>
            <a:ext cx="977906" cy="97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9054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6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85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46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04509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0" y="4851400"/>
            <a:ext cx="977906" cy="9779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9054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2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47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6764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65" y="4851400"/>
            <a:ext cx="977906" cy="97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3745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1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79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04509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0" y="4851400"/>
            <a:ext cx="977906" cy="97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9054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1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63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6764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65" y="4851400"/>
            <a:ext cx="977906" cy="97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3745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03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04509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0" y="4851400"/>
            <a:ext cx="977906" cy="97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9054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0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6764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65" y="4851400"/>
            <a:ext cx="977906" cy="97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3745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8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94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04509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0" y="4851400"/>
            <a:ext cx="977906" cy="97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9054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5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0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6764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65" y="4851400"/>
            <a:ext cx="977906" cy="97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3745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4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26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04509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0" y="4851400"/>
            <a:ext cx="977906" cy="97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9054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5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80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06764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65" y="4851400"/>
            <a:ext cx="977906" cy="9779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13745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8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79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6764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65" y="4851400"/>
            <a:ext cx="977906" cy="97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3745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27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76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9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6764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65" y="4851400"/>
            <a:ext cx="977906" cy="97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3745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87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6764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65" y="4851400"/>
            <a:ext cx="977906" cy="97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3745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42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9600" y="5938982"/>
            <a:ext cx="914400" cy="9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6764" y="4414982"/>
            <a:ext cx="2770909" cy="20874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65" y="4851400"/>
            <a:ext cx="977906" cy="97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3745" y="4414982"/>
            <a:ext cx="2780146" cy="2087418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4851400"/>
            <a:ext cx="1171870" cy="11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4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4</cp:revision>
  <dcterms:created xsi:type="dcterms:W3CDTF">2017-02-09T00:00:26Z</dcterms:created>
  <dcterms:modified xsi:type="dcterms:W3CDTF">2017-02-09T00:25:14Z</dcterms:modified>
</cp:coreProperties>
</file>