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83" r:id="rId5"/>
    <p:sldId id="258" r:id="rId6"/>
    <p:sldId id="284" r:id="rId7"/>
    <p:sldId id="263" r:id="rId8"/>
    <p:sldId id="285" r:id="rId9"/>
    <p:sldId id="260" r:id="rId10"/>
    <p:sldId id="286" r:id="rId11"/>
    <p:sldId id="261" r:id="rId12"/>
    <p:sldId id="287" r:id="rId13"/>
    <p:sldId id="262" r:id="rId14"/>
    <p:sldId id="288" r:id="rId15"/>
    <p:sldId id="264" r:id="rId16"/>
    <p:sldId id="289" r:id="rId17"/>
    <p:sldId id="259" r:id="rId18"/>
    <p:sldId id="290" r:id="rId19"/>
    <p:sldId id="265" r:id="rId20"/>
    <p:sldId id="291" r:id="rId21"/>
    <p:sldId id="268" r:id="rId22"/>
    <p:sldId id="292" r:id="rId23"/>
    <p:sldId id="266" r:id="rId24"/>
    <p:sldId id="293" r:id="rId25"/>
    <p:sldId id="267" r:id="rId26"/>
    <p:sldId id="294" r:id="rId27"/>
    <p:sldId id="269" r:id="rId28"/>
    <p:sldId id="295" r:id="rId29"/>
    <p:sldId id="270" r:id="rId30"/>
    <p:sldId id="296" r:id="rId31"/>
    <p:sldId id="272" r:id="rId32"/>
    <p:sldId id="297" r:id="rId33"/>
    <p:sldId id="271" r:id="rId34"/>
    <p:sldId id="298" r:id="rId35"/>
    <p:sldId id="273" r:id="rId36"/>
    <p:sldId id="299" r:id="rId37"/>
    <p:sldId id="274" r:id="rId38"/>
    <p:sldId id="300" r:id="rId39"/>
    <p:sldId id="275" r:id="rId40"/>
    <p:sldId id="301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0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3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0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8971-BCF5-4ACA-B576-CD8A01FFBEA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06C5-A33B-4D7D-8902-539DD79EA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0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9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28291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81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72546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4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0855" y="186574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1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28291" y="1958111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81" y="2019969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72546" y="1810328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4" y="2066150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6272" y="1810328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00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26364" y="1729997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82" y="1985819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98573" y="1877781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9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2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0037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5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33508" y="200149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21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26364" y="1727200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82" y="1983022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81564" y="2122055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51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70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4074" y="1745674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92" y="2001496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95419" y="1939638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0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68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0037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5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33508" y="200149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3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71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46765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55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91020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38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0092" y="186574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5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0037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5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33508" y="200149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3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02182" y="1967347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72" y="2029205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46437" y="1819564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55" y="2075386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6545" y="1899051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62255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73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00037" y="1939638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04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65236" y="2013529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26" y="2075387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9491" y="1865746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09" y="2121568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9599" y="186574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73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98655" y="1729997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73" y="1985819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20110" y="200149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4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89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0037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5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33508" y="200149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90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00582" y="1958111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72" y="2019969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44837" y="1810328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5" y="2066150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8563" y="1896254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0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5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26364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82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64555" y="1905491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50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28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5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0037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5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33508" y="200149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0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10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35601" y="1733642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19" y="1989464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00037" y="1877781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9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85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405091" y="6216073"/>
            <a:ext cx="738909" cy="64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1939638"/>
            <a:ext cx="2327563" cy="2613890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2" y="2001496"/>
            <a:ext cx="2844255" cy="24901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0037" y="1791855"/>
            <a:ext cx="2438399" cy="276167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55" y="2047677"/>
            <a:ext cx="2569962" cy="22500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33508" y="2001496"/>
            <a:ext cx="2346581" cy="2613889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9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5</cp:revision>
  <dcterms:created xsi:type="dcterms:W3CDTF">2017-02-09T02:12:38Z</dcterms:created>
  <dcterms:modified xsi:type="dcterms:W3CDTF">2017-02-09T02:56:39Z</dcterms:modified>
</cp:coreProperties>
</file>