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78" r:id="rId5"/>
    <p:sldId id="259" r:id="rId6"/>
    <p:sldId id="279" r:id="rId7"/>
    <p:sldId id="260" r:id="rId8"/>
    <p:sldId id="280" r:id="rId9"/>
    <p:sldId id="261" r:id="rId10"/>
    <p:sldId id="281" r:id="rId11"/>
    <p:sldId id="262" r:id="rId12"/>
    <p:sldId id="282" r:id="rId13"/>
    <p:sldId id="263" r:id="rId14"/>
    <p:sldId id="283" r:id="rId15"/>
    <p:sldId id="264" r:id="rId16"/>
    <p:sldId id="284" r:id="rId17"/>
    <p:sldId id="265" r:id="rId18"/>
    <p:sldId id="285" r:id="rId19"/>
    <p:sldId id="266" r:id="rId20"/>
    <p:sldId id="286" r:id="rId21"/>
    <p:sldId id="267" r:id="rId22"/>
    <p:sldId id="287" r:id="rId23"/>
    <p:sldId id="268" r:id="rId24"/>
    <p:sldId id="288" r:id="rId25"/>
    <p:sldId id="269" r:id="rId26"/>
    <p:sldId id="289" r:id="rId27"/>
    <p:sldId id="270" r:id="rId28"/>
    <p:sldId id="290" r:id="rId29"/>
    <p:sldId id="271" r:id="rId30"/>
    <p:sldId id="291" r:id="rId31"/>
    <p:sldId id="272" r:id="rId32"/>
    <p:sldId id="292" r:id="rId33"/>
    <p:sldId id="273" r:id="rId34"/>
    <p:sldId id="293" r:id="rId35"/>
    <p:sldId id="274" r:id="rId36"/>
    <p:sldId id="294" r:id="rId37"/>
    <p:sldId id="275" r:id="rId38"/>
    <p:sldId id="295" r:id="rId39"/>
    <p:sldId id="276" r:id="rId40"/>
    <p:sldId id="296" r:id="rId41"/>
    <p:sldId id="25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6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6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9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1B78-825E-495E-9570-5F5786931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F5F1-8B55-47C4-B3B1-04D1DA15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324436" y="5200073"/>
            <a:ext cx="1487055" cy="15840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9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28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58216" y="1623582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25" y="1463104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2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00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9816" y="5235000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25" y="5074522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46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9816" y="5235000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25" y="5074522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38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48979" y="3396963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88" y="3236485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1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13634" y="1826782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43" y="1666304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0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8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9816" y="5235000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25" y="5074522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2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02798" y="1605109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07" y="1444631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7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15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48979" y="1577400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88" y="1416922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49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9816" y="5235000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25" y="5074522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7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42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9816" y="5235000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25" y="5074522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8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183418" y="6123709"/>
            <a:ext cx="628073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59816" y="5235000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25" y="5074522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8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89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0579" y="3406200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88" y="3245722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7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24470" y="1614345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79" y="1453867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6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08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7452" y="1568163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1" y="1407685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06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85925" y="3433909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4" y="3273431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28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13635" y="1845255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44" y="1684777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87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53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7158182" y="5153891"/>
            <a:ext cx="1902691" cy="16671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5088" y="3452382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97" y="3291904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8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38143" y="3452382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52" y="3291904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05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6160655"/>
            <a:ext cx="692728" cy="660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3561" y="1614345"/>
            <a:ext cx="1145309" cy="9513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70" y="1453867"/>
            <a:ext cx="1306366" cy="1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7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2017-03-19T02:37:59Z</dcterms:created>
  <dcterms:modified xsi:type="dcterms:W3CDTF">2017-03-19T02:51:05Z</dcterms:modified>
</cp:coreProperties>
</file>