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78" r:id="rId5"/>
    <p:sldId id="258" r:id="rId6"/>
    <p:sldId id="279" r:id="rId7"/>
    <p:sldId id="259" r:id="rId8"/>
    <p:sldId id="280" r:id="rId9"/>
    <p:sldId id="260" r:id="rId10"/>
    <p:sldId id="281" r:id="rId11"/>
    <p:sldId id="261" r:id="rId12"/>
    <p:sldId id="282" r:id="rId13"/>
    <p:sldId id="262" r:id="rId14"/>
    <p:sldId id="283" r:id="rId15"/>
    <p:sldId id="263" r:id="rId16"/>
    <p:sldId id="284" r:id="rId17"/>
    <p:sldId id="264" r:id="rId18"/>
    <p:sldId id="285" r:id="rId19"/>
    <p:sldId id="265" r:id="rId20"/>
    <p:sldId id="286" r:id="rId21"/>
    <p:sldId id="266" r:id="rId22"/>
    <p:sldId id="287" r:id="rId23"/>
    <p:sldId id="267" r:id="rId24"/>
    <p:sldId id="288" r:id="rId25"/>
    <p:sldId id="268" r:id="rId26"/>
    <p:sldId id="289" r:id="rId27"/>
    <p:sldId id="269" r:id="rId28"/>
    <p:sldId id="290" r:id="rId29"/>
    <p:sldId id="270" r:id="rId30"/>
    <p:sldId id="291" r:id="rId31"/>
    <p:sldId id="271" r:id="rId32"/>
    <p:sldId id="292" r:id="rId33"/>
    <p:sldId id="272" r:id="rId34"/>
    <p:sldId id="293" r:id="rId35"/>
    <p:sldId id="273" r:id="rId36"/>
    <p:sldId id="294" r:id="rId37"/>
    <p:sldId id="274" r:id="rId38"/>
    <p:sldId id="295" r:id="rId39"/>
    <p:sldId id="275" r:id="rId40"/>
    <p:sldId id="296" r:id="rId41"/>
    <p:sldId id="27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7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80FF-1D99-48DE-8165-F2D79CAA9D30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2A8F-7B63-4A8A-A612-1DD45E0BF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4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80FF-1D99-48DE-8165-F2D79CAA9D30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2A8F-7B63-4A8A-A612-1DD45E0BF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75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80FF-1D99-48DE-8165-F2D79CAA9D30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2A8F-7B63-4A8A-A612-1DD45E0BF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0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80FF-1D99-48DE-8165-F2D79CAA9D30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2A8F-7B63-4A8A-A612-1DD45E0BF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7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80FF-1D99-48DE-8165-F2D79CAA9D30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2A8F-7B63-4A8A-A612-1DD45E0BF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6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80FF-1D99-48DE-8165-F2D79CAA9D30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2A8F-7B63-4A8A-A612-1DD45E0BF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1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80FF-1D99-48DE-8165-F2D79CAA9D30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2A8F-7B63-4A8A-A612-1DD45E0BF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0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80FF-1D99-48DE-8165-F2D79CAA9D30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2A8F-7B63-4A8A-A612-1DD45E0BF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0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80FF-1D99-48DE-8165-F2D79CAA9D30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2A8F-7B63-4A8A-A612-1DD45E0BF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9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80FF-1D99-48DE-8165-F2D79CAA9D30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2A8F-7B63-4A8A-A612-1DD45E0BF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1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80FF-1D99-48DE-8165-F2D79CAA9D30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2A8F-7B63-4A8A-A612-1DD45E0BF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3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A80FF-1D99-48DE-8165-F2D79CAA9D30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92A8F-7B63-4A8A-A612-1DD45E0BF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2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7472218" y="5301673"/>
            <a:ext cx="1357746" cy="13577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8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50000"/>
    </mc:Choice>
    <mc:Fallback>
      <p:transition spd="slow" advClick="0" advTm="305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9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86618" y="3101109"/>
            <a:ext cx="683491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352800" y="1644074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819" y="2373746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15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50000"/>
    </mc:Choice>
    <mc:Fallback>
      <p:transition spd="slow" advClick="0" advTm="30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23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86618" y="3101109"/>
            <a:ext cx="683491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784436" y="1579419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455" y="2309091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7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50000"/>
    </mc:Choice>
    <mc:Fallback>
      <p:transition spd="slow" advClick="0" advTm="30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481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86618" y="3101109"/>
            <a:ext cx="683491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791854" y="1579419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73" y="2309091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50000"/>
    </mc:Choice>
    <mc:Fallback>
      <p:transition spd="slow" advClick="0" advTm="30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330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86618" y="3101109"/>
            <a:ext cx="683491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306618" y="1742205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37" y="2471877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02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50000"/>
    </mc:Choice>
    <mc:Fallback>
      <p:transition spd="slow" advClick="0" advTm="30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71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86618" y="3101109"/>
            <a:ext cx="683491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01091" y="1616364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10" y="2346036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7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50000"/>
    </mc:Choice>
    <mc:Fallback>
      <p:transition spd="slow" advClick="0" advTm="30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99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15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86618" y="3101109"/>
            <a:ext cx="683491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784436" y="1579419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455" y="2309091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53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50000"/>
    </mc:Choice>
    <mc:Fallback>
      <p:transition spd="slow" advClick="0" advTm="30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74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86618" y="3101109"/>
            <a:ext cx="683491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791854" y="1597892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73" y="2327564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24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50000"/>
    </mc:Choice>
    <mc:Fallback>
      <p:transition spd="slow" advClick="0" advTm="30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68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86618" y="3101109"/>
            <a:ext cx="683491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773382" y="1570182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164" y="2272145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72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50000"/>
    </mc:Choice>
    <mc:Fallback>
      <p:transition spd="slow" advClick="0" advTm="30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09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86618" y="3101109"/>
            <a:ext cx="683491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784436" y="1579419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455" y="2309091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5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50000"/>
    </mc:Choice>
    <mc:Fallback>
      <p:transition spd="slow" advClick="0" advTm="30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891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86618" y="3101109"/>
            <a:ext cx="683491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68073" y="1653310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92" y="2382982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4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50000"/>
    </mc:Choice>
    <mc:Fallback>
      <p:transition spd="slow" advClick="0" advTm="30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40435" y="3096491"/>
            <a:ext cx="720437" cy="6650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784436" y="1579419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455" y="2309091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1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50000"/>
    </mc:Choice>
    <mc:Fallback>
      <p:transition spd="slow" advClick="0" advTm="30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465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86618" y="3101109"/>
            <a:ext cx="683491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727200" y="1560947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19" y="2290619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9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50000"/>
    </mc:Choice>
    <mc:Fallback>
      <p:transition spd="slow" advClick="0" advTm="30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01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86618" y="3101109"/>
            <a:ext cx="683491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60436" y="1616364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55" y="2346036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5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50000"/>
    </mc:Choice>
    <mc:Fallback>
      <p:transition spd="slow" advClick="0" advTm="30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45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86618" y="3101109"/>
            <a:ext cx="683491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10327" y="1597892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46" y="2327564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0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50000"/>
    </mc:Choice>
    <mc:Fallback>
      <p:transition spd="slow" advClick="0" advTm="30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170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86618" y="3101109"/>
            <a:ext cx="683491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334327" y="1634837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46" y="2364509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6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50000"/>
    </mc:Choice>
    <mc:Fallback>
      <p:transition spd="slow" advClick="0" advTm="30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024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86618" y="3101109"/>
            <a:ext cx="683491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784436" y="1579419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455" y="2309091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2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50000"/>
    </mc:Choice>
    <mc:Fallback>
      <p:transition spd="slow" advClick="0" advTm="30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549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30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7407563" y="5364017"/>
            <a:ext cx="1496291" cy="13785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5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50000"/>
    </mc:Choice>
    <mc:Fallback>
      <p:transition spd="slow" advClick="0" advTm="305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86618" y="3101109"/>
            <a:ext cx="683491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10327" y="1634837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46" y="2364509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8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50000"/>
    </mc:Choice>
    <mc:Fallback>
      <p:transition spd="slow" advClick="0" advTm="30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00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86618" y="3101109"/>
            <a:ext cx="683491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784436" y="1579419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455" y="2309091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33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50000"/>
    </mc:Choice>
    <mc:Fallback>
      <p:transition spd="slow" advClick="0" advTm="30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532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86618" y="3101109"/>
            <a:ext cx="683491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784436" y="1579419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455" y="2309091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80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50000"/>
    </mc:Choice>
    <mc:Fallback>
      <p:transition spd="slow" advClick="0" advTm="30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On-screen Show (4:3)</PresentationFormat>
  <Paragraphs>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2</cp:revision>
  <dcterms:created xsi:type="dcterms:W3CDTF">2017-03-18T20:57:36Z</dcterms:created>
  <dcterms:modified xsi:type="dcterms:W3CDTF">2017-03-18T21:08:32Z</dcterms:modified>
</cp:coreProperties>
</file>