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76" r:id="rId5"/>
    <p:sldId id="258" r:id="rId6"/>
    <p:sldId id="277" r:id="rId7"/>
    <p:sldId id="259" r:id="rId8"/>
    <p:sldId id="278" r:id="rId9"/>
    <p:sldId id="260" r:id="rId10"/>
    <p:sldId id="279" r:id="rId11"/>
    <p:sldId id="261" r:id="rId12"/>
    <p:sldId id="280" r:id="rId13"/>
    <p:sldId id="262" r:id="rId14"/>
    <p:sldId id="281" r:id="rId15"/>
    <p:sldId id="263" r:id="rId16"/>
    <p:sldId id="282" r:id="rId17"/>
    <p:sldId id="264" r:id="rId18"/>
    <p:sldId id="283" r:id="rId19"/>
    <p:sldId id="265" r:id="rId20"/>
    <p:sldId id="284" r:id="rId21"/>
    <p:sldId id="266" r:id="rId22"/>
    <p:sldId id="285" r:id="rId23"/>
    <p:sldId id="267" r:id="rId24"/>
    <p:sldId id="286" r:id="rId25"/>
    <p:sldId id="268" r:id="rId26"/>
    <p:sldId id="287" r:id="rId27"/>
    <p:sldId id="269" r:id="rId28"/>
    <p:sldId id="288" r:id="rId29"/>
    <p:sldId id="270" r:id="rId30"/>
    <p:sldId id="289" r:id="rId31"/>
    <p:sldId id="271" r:id="rId32"/>
    <p:sldId id="290" r:id="rId33"/>
    <p:sldId id="272" r:id="rId34"/>
    <p:sldId id="291" r:id="rId35"/>
    <p:sldId id="273" r:id="rId36"/>
    <p:sldId id="292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3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8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4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6DDD5-7AF9-490F-81D6-05BACADDA368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0227A-7B80-48E5-B237-E98FE105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0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656945" y="5264727"/>
            <a:ext cx="1487055" cy="15932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8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97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75563" y="3408217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3" y="5122137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2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9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47854" y="3408218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94" y="5122138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3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00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03417" y="3426691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57" y="5140611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33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03417" y="3426691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57" y="5140611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9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90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8980" y="3428999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0" y="5142919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1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50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3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66326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66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1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42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58981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1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9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10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66326" y="3408218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66" y="5122138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6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08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40508" y="3435927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8" y="5149847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4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21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03417" y="3426691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57" y="5140611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03417" y="3426691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57" y="5140611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82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49745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85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4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42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03417" y="3426691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57" y="5140611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1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69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66326" y="3417455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66" y="5131375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8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3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6954983" y="4645892"/>
            <a:ext cx="2189018" cy="22121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6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7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58980" y="3408218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0" y="5122138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5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8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03417" y="3426691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57" y="5140611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3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97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8368145" y="3080327"/>
            <a:ext cx="701964" cy="697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03417" y="3426691"/>
            <a:ext cx="2059709" cy="179185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57" y="5140611"/>
            <a:ext cx="1528043" cy="15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7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2017-03-18T14:43:00Z</dcterms:created>
  <dcterms:modified xsi:type="dcterms:W3CDTF">2017-03-18T15:05:57Z</dcterms:modified>
</cp:coreProperties>
</file>