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AD3B-91E6-4B98-B009-53A8CCEC37B5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EA9D-68C5-4F7B-B307-B6E6157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278255" y="5227782"/>
            <a:ext cx="1671781" cy="15609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5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36624" y="3011055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07" y="3426693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45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61642" y="2586181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25" y="3001819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15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1496" y="3195781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79" y="3611419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34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15824" y="4498108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07" y="4913746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26988" y="3417453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1" y="3833091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74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77424" y="2770908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07" y="3186546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00043" y="2660071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26" y="3075709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11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89351" y="3749962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34" y="4165600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1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63097" y="2623127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80" y="3038765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6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06588" y="4590471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71" y="5006109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09788" y="3980872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71" y="4396510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3607" y="4442692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89" y="4775201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42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31243" y="4036290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6" y="4451928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68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4115" y="2650835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98" y="3066473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6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09279" y="2632362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2" y="3048000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2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73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26660" y="3038763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43" y="3454401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7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61642" y="3740726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25" y="4156364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7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2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213600" y="5181601"/>
            <a:ext cx="1930399" cy="16579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61644" y="2770910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26" y="3103419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36260" y="3870036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43" y="4285674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40436" y="6160655"/>
            <a:ext cx="803563" cy="678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22223" y="3943927"/>
            <a:ext cx="1215157" cy="1080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06" y="4359565"/>
            <a:ext cx="591127" cy="5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2017-03-18T18:31:06Z</dcterms:created>
  <dcterms:modified xsi:type="dcterms:W3CDTF">2017-03-18T18:47:11Z</dcterms:modified>
</cp:coreProperties>
</file>