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96" r:id="rId5"/>
    <p:sldId id="258" r:id="rId6"/>
    <p:sldId id="295" r:id="rId7"/>
    <p:sldId id="259" r:id="rId8"/>
    <p:sldId id="294" r:id="rId9"/>
    <p:sldId id="260" r:id="rId10"/>
    <p:sldId id="293" r:id="rId11"/>
    <p:sldId id="261" r:id="rId12"/>
    <p:sldId id="292" r:id="rId13"/>
    <p:sldId id="262" r:id="rId14"/>
    <p:sldId id="291" r:id="rId15"/>
    <p:sldId id="263" r:id="rId16"/>
    <p:sldId id="290" r:id="rId17"/>
    <p:sldId id="264" r:id="rId18"/>
    <p:sldId id="289" r:id="rId19"/>
    <p:sldId id="265" r:id="rId20"/>
    <p:sldId id="288" r:id="rId21"/>
    <p:sldId id="266" r:id="rId22"/>
    <p:sldId id="287" r:id="rId23"/>
    <p:sldId id="267" r:id="rId24"/>
    <p:sldId id="286" r:id="rId25"/>
    <p:sldId id="268" r:id="rId26"/>
    <p:sldId id="285" r:id="rId27"/>
    <p:sldId id="269" r:id="rId28"/>
    <p:sldId id="284" r:id="rId29"/>
    <p:sldId id="270" r:id="rId30"/>
    <p:sldId id="283" r:id="rId31"/>
    <p:sldId id="271" r:id="rId32"/>
    <p:sldId id="282" r:id="rId33"/>
    <p:sldId id="272" r:id="rId34"/>
    <p:sldId id="281" r:id="rId35"/>
    <p:sldId id="273" r:id="rId36"/>
    <p:sldId id="280" r:id="rId37"/>
    <p:sldId id="274" r:id="rId38"/>
    <p:sldId id="279" r:id="rId39"/>
    <p:sldId id="275" r:id="rId40"/>
    <p:sldId id="277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0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72BE-94C2-40F4-AB96-1E3EF49D54EC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5BC2-C2AC-4818-BE72-B4674D62E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232073" y="5200073"/>
            <a:ext cx="1717963" cy="165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3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71491" y="3445165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284687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5382" y="3435928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1" y="3275450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1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9200" y="3398982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3238504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7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17673" y="1607128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2" y="1446650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6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53019" y="3389746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3229268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17673" y="1607128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2" y="1446650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67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99200" y="5218546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09" y="5058068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2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0728" y="5218546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7" y="5058068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8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08437" y="3389746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6" y="3229268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20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08437" y="1588655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6" y="1428177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3091" y="1597891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437413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21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9201" y="3417455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10" y="3256977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0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12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17673" y="1588655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2" y="1428177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3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04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0728" y="1607127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7" y="1446649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75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08437" y="3426691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6" y="3266213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0728" y="5218546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7" y="5058068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3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40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54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213600" y="5135419"/>
            <a:ext cx="1930400" cy="1722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2255" y="5273964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64" y="5113486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77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17673" y="1607128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2" y="1446650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13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229600" y="6169891"/>
            <a:ext cx="914400" cy="6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17673" y="1607128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2" y="1446650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8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2017-02-09T16:07:58Z</dcterms:created>
  <dcterms:modified xsi:type="dcterms:W3CDTF">2017-02-09T16:26:02Z</dcterms:modified>
</cp:coreProperties>
</file>