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78" r:id="rId5"/>
    <p:sldId id="258" r:id="rId6"/>
    <p:sldId id="279" r:id="rId7"/>
    <p:sldId id="259" r:id="rId8"/>
    <p:sldId id="280" r:id="rId9"/>
    <p:sldId id="260" r:id="rId10"/>
    <p:sldId id="281" r:id="rId11"/>
    <p:sldId id="261" r:id="rId12"/>
    <p:sldId id="282" r:id="rId13"/>
    <p:sldId id="262" r:id="rId14"/>
    <p:sldId id="283" r:id="rId15"/>
    <p:sldId id="263" r:id="rId16"/>
    <p:sldId id="284" r:id="rId17"/>
    <p:sldId id="264" r:id="rId18"/>
    <p:sldId id="285" r:id="rId19"/>
    <p:sldId id="265" r:id="rId20"/>
    <p:sldId id="286" r:id="rId21"/>
    <p:sldId id="266" r:id="rId22"/>
    <p:sldId id="287" r:id="rId23"/>
    <p:sldId id="267" r:id="rId24"/>
    <p:sldId id="288" r:id="rId25"/>
    <p:sldId id="268" r:id="rId26"/>
    <p:sldId id="289" r:id="rId27"/>
    <p:sldId id="269" r:id="rId28"/>
    <p:sldId id="290" r:id="rId29"/>
    <p:sldId id="270" r:id="rId30"/>
    <p:sldId id="291" r:id="rId31"/>
    <p:sldId id="271" r:id="rId32"/>
    <p:sldId id="292" r:id="rId33"/>
    <p:sldId id="272" r:id="rId34"/>
    <p:sldId id="293" r:id="rId35"/>
    <p:sldId id="273" r:id="rId36"/>
    <p:sldId id="294" r:id="rId37"/>
    <p:sldId id="274" r:id="rId38"/>
    <p:sldId id="295" r:id="rId39"/>
    <p:sldId id="275" r:id="rId40"/>
    <p:sldId id="296" r:id="rId41"/>
    <p:sldId id="27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49" autoAdjust="0"/>
  </p:normalViewPr>
  <p:slideViewPr>
    <p:cSldViewPr snapToGrid="0">
      <p:cViewPr varScale="1">
        <p:scale>
          <a:sx n="104" d="100"/>
          <a:sy n="104" d="100"/>
        </p:scale>
        <p:origin x="17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5331-BFCC-4343-8FA7-D679A02B1A0A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B643-0B52-48E1-9747-EDF8BD4D1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8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5331-BFCC-4343-8FA7-D679A02B1A0A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B643-0B52-48E1-9747-EDF8BD4D1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4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5331-BFCC-4343-8FA7-D679A02B1A0A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B643-0B52-48E1-9747-EDF8BD4D1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5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5331-BFCC-4343-8FA7-D679A02B1A0A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B643-0B52-48E1-9747-EDF8BD4D1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7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5331-BFCC-4343-8FA7-D679A02B1A0A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B643-0B52-48E1-9747-EDF8BD4D1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8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5331-BFCC-4343-8FA7-D679A02B1A0A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B643-0B52-48E1-9747-EDF8BD4D1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75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5331-BFCC-4343-8FA7-D679A02B1A0A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B643-0B52-48E1-9747-EDF8BD4D1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4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5331-BFCC-4343-8FA7-D679A02B1A0A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B643-0B52-48E1-9747-EDF8BD4D1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2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5331-BFCC-4343-8FA7-D679A02B1A0A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B643-0B52-48E1-9747-EDF8BD4D1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5331-BFCC-4343-8FA7-D679A02B1A0A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B643-0B52-48E1-9747-EDF8BD4D1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8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5331-BFCC-4343-8FA7-D679A02B1A0A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B643-0B52-48E1-9747-EDF8BD4D1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07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D5331-BFCC-4343-8FA7-D679A02B1A0A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9B643-0B52-48E1-9747-EDF8BD4D1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3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7647709" y="5347855"/>
            <a:ext cx="1496291" cy="1510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18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078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12727" y="3038764"/>
            <a:ext cx="831273" cy="775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77453" y="3426692"/>
            <a:ext cx="2059709" cy="179185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93" y="5140612"/>
            <a:ext cx="1528043" cy="15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41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998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12727" y="3038764"/>
            <a:ext cx="831273" cy="775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366327" y="3417455"/>
            <a:ext cx="2059709" cy="179185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567" y="5131375"/>
            <a:ext cx="1528043" cy="15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11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103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12727" y="3038764"/>
            <a:ext cx="831273" cy="775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26509" y="3435928"/>
            <a:ext cx="2059709" cy="179185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49" y="5149848"/>
            <a:ext cx="1528043" cy="15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70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734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12727" y="3038764"/>
            <a:ext cx="831273" cy="775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68217" y="3426691"/>
            <a:ext cx="2059709" cy="179185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57" y="5140611"/>
            <a:ext cx="1528043" cy="15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60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08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12727" y="3038764"/>
            <a:ext cx="831273" cy="775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338617" y="3417455"/>
            <a:ext cx="2059709" cy="179185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857" y="5131375"/>
            <a:ext cx="1528043" cy="15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07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15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9588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12727" y="3038764"/>
            <a:ext cx="831273" cy="775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26509" y="3435928"/>
            <a:ext cx="2059709" cy="179185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49" y="5149848"/>
            <a:ext cx="1528043" cy="15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5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922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12727" y="3038764"/>
            <a:ext cx="831273" cy="775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45127" y="3463636"/>
            <a:ext cx="2059709" cy="179185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67" y="5177556"/>
            <a:ext cx="1528043" cy="15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0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944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12727" y="3038764"/>
            <a:ext cx="831273" cy="775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338617" y="3417455"/>
            <a:ext cx="2059709" cy="179185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857" y="5131375"/>
            <a:ext cx="1528043" cy="15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299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12727" y="3038764"/>
            <a:ext cx="831273" cy="775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338617" y="3417455"/>
            <a:ext cx="2059709" cy="179185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857" y="5131375"/>
            <a:ext cx="1528043" cy="15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30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163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12727" y="3038764"/>
            <a:ext cx="831273" cy="775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26509" y="3426692"/>
            <a:ext cx="2059709" cy="179185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49" y="5140612"/>
            <a:ext cx="1528043" cy="15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2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74182" y="5347856"/>
            <a:ext cx="969818" cy="877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8312727" y="3038764"/>
            <a:ext cx="831273" cy="775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103417" y="3426691"/>
            <a:ext cx="2059709" cy="179185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57" y="5140611"/>
            <a:ext cx="1528043" cy="15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8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405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12727" y="3038764"/>
            <a:ext cx="831273" cy="775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338617" y="3417455"/>
            <a:ext cx="2059709" cy="179185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857" y="5131375"/>
            <a:ext cx="1528043" cy="15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3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124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12727" y="3038764"/>
            <a:ext cx="831273" cy="775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338617" y="3417455"/>
            <a:ext cx="2059709" cy="179185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857" y="5131375"/>
            <a:ext cx="1528043" cy="15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13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138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12727" y="3038764"/>
            <a:ext cx="831273" cy="775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26509" y="3426692"/>
            <a:ext cx="2059709" cy="179185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49" y="5140612"/>
            <a:ext cx="1528043" cy="15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85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639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12727" y="3038764"/>
            <a:ext cx="831273" cy="775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26509" y="3426691"/>
            <a:ext cx="2059709" cy="179185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49" y="5140611"/>
            <a:ext cx="1528043" cy="15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81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73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12727" y="3038764"/>
            <a:ext cx="831273" cy="775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347853" y="3408219"/>
            <a:ext cx="2059709" cy="179185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93" y="5122139"/>
            <a:ext cx="1528043" cy="15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89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55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58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927273" y="4599710"/>
            <a:ext cx="2216727" cy="2258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25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12727" y="3038764"/>
            <a:ext cx="831273" cy="775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68217" y="3408218"/>
            <a:ext cx="2059709" cy="179185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57" y="5122138"/>
            <a:ext cx="1528043" cy="15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1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45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12727" y="3038764"/>
            <a:ext cx="831273" cy="775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338617" y="3417455"/>
            <a:ext cx="2059709" cy="179185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857" y="5131375"/>
            <a:ext cx="1528043" cy="15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76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797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12727" y="3038764"/>
            <a:ext cx="831273" cy="775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26509" y="3417455"/>
            <a:ext cx="2059709" cy="179185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49" y="5131375"/>
            <a:ext cx="1528043" cy="15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4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Office PowerPoint</Application>
  <PresentationFormat>On-screen Show (4:3)</PresentationFormat>
  <Paragraphs>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2</cp:revision>
  <dcterms:created xsi:type="dcterms:W3CDTF">2017-02-09T15:21:03Z</dcterms:created>
  <dcterms:modified xsi:type="dcterms:W3CDTF">2017-02-09T15:36:56Z</dcterms:modified>
</cp:coreProperties>
</file>