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57" r:id="rId4"/>
    <p:sldId id="297" r:id="rId5"/>
    <p:sldId id="258" r:id="rId6"/>
    <p:sldId id="296" r:id="rId7"/>
    <p:sldId id="259" r:id="rId8"/>
    <p:sldId id="295" r:id="rId9"/>
    <p:sldId id="260" r:id="rId10"/>
    <p:sldId id="294" r:id="rId11"/>
    <p:sldId id="261" r:id="rId12"/>
    <p:sldId id="293" r:id="rId13"/>
    <p:sldId id="262" r:id="rId14"/>
    <p:sldId id="292" r:id="rId15"/>
    <p:sldId id="263" r:id="rId16"/>
    <p:sldId id="291" r:id="rId17"/>
    <p:sldId id="264" r:id="rId18"/>
    <p:sldId id="290" r:id="rId19"/>
    <p:sldId id="265" r:id="rId20"/>
    <p:sldId id="289" r:id="rId21"/>
    <p:sldId id="266" r:id="rId22"/>
    <p:sldId id="288" r:id="rId23"/>
    <p:sldId id="268" r:id="rId24"/>
    <p:sldId id="287" r:id="rId25"/>
    <p:sldId id="269" r:id="rId26"/>
    <p:sldId id="286" r:id="rId27"/>
    <p:sldId id="270" r:id="rId28"/>
    <p:sldId id="285" r:id="rId29"/>
    <p:sldId id="271" r:id="rId30"/>
    <p:sldId id="284" r:id="rId31"/>
    <p:sldId id="272" r:id="rId32"/>
    <p:sldId id="283" r:id="rId33"/>
    <p:sldId id="273" r:id="rId34"/>
    <p:sldId id="282" r:id="rId35"/>
    <p:sldId id="274" r:id="rId36"/>
    <p:sldId id="281" r:id="rId37"/>
    <p:sldId id="275" r:id="rId38"/>
    <p:sldId id="280" r:id="rId39"/>
    <p:sldId id="276" r:id="rId40"/>
    <p:sldId id="278" r:id="rId41"/>
    <p:sldId id="27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C83E-087C-4A70-A41C-00D67FC5878B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604C-52A9-4194-B24B-FDB6DA2A7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0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C83E-087C-4A70-A41C-00D67FC5878B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604C-52A9-4194-B24B-FDB6DA2A7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06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C83E-087C-4A70-A41C-00D67FC5878B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604C-52A9-4194-B24B-FDB6DA2A7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6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C83E-087C-4A70-A41C-00D67FC5878B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604C-52A9-4194-B24B-FDB6DA2A7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0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C83E-087C-4A70-A41C-00D67FC5878B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604C-52A9-4194-B24B-FDB6DA2A7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86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C83E-087C-4A70-A41C-00D67FC5878B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604C-52A9-4194-B24B-FDB6DA2A7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3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C83E-087C-4A70-A41C-00D67FC5878B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604C-52A9-4194-B24B-FDB6DA2A7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4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C83E-087C-4A70-A41C-00D67FC5878B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604C-52A9-4194-B24B-FDB6DA2A7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59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C83E-087C-4A70-A41C-00D67FC5878B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604C-52A9-4194-B24B-FDB6DA2A7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04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C83E-087C-4A70-A41C-00D67FC5878B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604C-52A9-4194-B24B-FDB6DA2A7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4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C83E-087C-4A70-A41C-00D67FC5878B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604C-52A9-4194-B24B-FDB6DA2A7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6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EC83E-087C-4A70-A41C-00D67FC5878B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2604C-52A9-4194-B24B-FDB6DA2A7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0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7499928" y="5218545"/>
            <a:ext cx="1311564" cy="153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25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0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31200" y="6132945"/>
            <a:ext cx="812800" cy="725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897746" y="4618182"/>
            <a:ext cx="1052946" cy="923636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28" y="4950691"/>
            <a:ext cx="591127" cy="59112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541818" y="3103418"/>
            <a:ext cx="1256145" cy="90516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46" y="3344712"/>
            <a:ext cx="636161" cy="63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7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282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31200" y="6132945"/>
            <a:ext cx="812800" cy="725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939637" y="4202546"/>
            <a:ext cx="1052946" cy="923636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19" y="4535055"/>
            <a:ext cx="591127" cy="59112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516582" y="4221018"/>
            <a:ext cx="1256145" cy="92768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337" y="4512537"/>
            <a:ext cx="636161" cy="63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02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148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31200" y="6132945"/>
            <a:ext cx="812800" cy="725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255491" y="2530764"/>
            <a:ext cx="1270577" cy="120072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504" y="3140364"/>
            <a:ext cx="591127" cy="59112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385705" y="3269673"/>
            <a:ext cx="1256145" cy="988291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33" y="3535672"/>
            <a:ext cx="636161" cy="69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92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444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31200" y="6132945"/>
            <a:ext cx="812800" cy="725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087418" y="3426690"/>
            <a:ext cx="1228438" cy="109912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292" y="3759200"/>
            <a:ext cx="591127" cy="59112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100946" y="4424218"/>
            <a:ext cx="1256145" cy="1154545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47" y="4841002"/>
            <a:ext cx="636161" cy="63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82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28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31200" y="6132945"/>
            <a:ext cx="812800" cy="725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542473" y="2752435"/>
            <a:ext cx="1339274" cy="1089891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83" y="3084945"/>
            <a:ext cx="591127" cy="59112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017819" y="4793671"/>
            <a:ext cx="1436828" cy="1219201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828" y="5302821"/>
            <a:ext cx="636161" cy="63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6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962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432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31200" y="6132945"/>
            <a:ext cx="812800" cy="725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88903" y="3620655"/>
            <a:ext cx="1477818" cy="1246909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65600"/>
            <a:ext cx="591127" cy="59112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209964" y="3380509"/>
            <a:ext cx="1459345" cy="1256146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792" y="3972785"/>
            <a:ext cx="636161" cy="63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16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036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31200" y="6132945"/>
            <a:ext cx="812800" cy="725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115127" y="4001654"/>
            <a:ext cx="1357745" cy="111760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45" y="4528126"/>
            <a:ext cx="591127" cy="59112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343564" y="2189017"/>
            <a:ext cx="1468581" cy="1191491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937" y="2666413"/>
            <a:ext cx="636161" cy="63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09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833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31200" y="6132945"/>
            <a:ext cx="812800" cy="725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671782" y="3953164"/>
            <a:ext cx="1265383" cy="1228436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1" y="4590473"/>
            <a:ext cx="591127" cy="59112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38982" y="2398558"/>
            <a:ext cx="1440873" cy="1305223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810" y="3051169"/>
            <a:ext cx="636161" cy="63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5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954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31200" y="6132945"/>
            <a:ext cx="812800" cy="725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934690" y="4516581"/>
            <a:ext cx="1560945" cy="1184563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45" y="5110018"/>
            <a:ext cx="591127" cy="59112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410691" y="2523835"/>
            <a:ext cx="1736436" cy="1207655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410" y="3041644"/>
            <a:ext cx="636161" cy="63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91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355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31200" y="6132945"/>
            <a:ext cx="812800" cy="725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985818" y="3962400"/>
            <a:ext cx="1413164" cy="1089891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55" y="4461164"/>
            <a:ext cx="591127" cy="59112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221019" y="3962400"/>
            <a:ext cx="1422399" cy="1089891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974" y="4461164"/>
            <a:ext cx="636161" cy="63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11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01890" y="6105236"/>
            <a:ext cx="609601" cy="646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8312726" y="6105236"/>
            <a:ext cx="831273" cy="752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84219" y="4257964"/>
            <a:ext cx="1052946" cy="923636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1" y="4590473"/>
            <a:ext cx="591127" cy="59112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528291" y="2743200"/>
            <a:ext cx="1256145" cy="90516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919" y="2984494"/>
            <a:ext cx="636161" cy="63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60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015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31200" y="6132945"/>
            <a:ext cx="812800" cy="725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943928" y="3247155"/>
            <a:ext cx="1233630" cy="1287899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94" y="3814619"/>
            <a:ext cx="591127" cy="59112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874329" y="2484583"/>
            <a:ext cx="1551708" cy="1200726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519" y="2929076"/>
            <a:ext cx="636161" cy="63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94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268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31200" y="6132945"/>
            <a:ext cx="812800" cy="725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623127" y="2530764"/>
            <a:ext cx="1237673" cy="1320799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692" y="2992582"/>
            <a:ext cx="591127" cy="59112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174837" y="4451927"/>
            <a:ext cx="1256145" cy="132080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064" y="5044203"/>
            <a:ext cx="636161" cy="63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12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798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31200" y="6132945"/>
            <a:ext cx="812800" cy="725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003633" y="2505363"/>
            <a:ext cx="1348511" cy="122612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509" y="3118426"/>
            <a:ext cx="591127" cy="59112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565237" y="2170545"/>
            <a:ext cx="1431636" cy="121920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55" y="2633513"/>
            <a:ext cx="636161" cy="63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9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7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31200" y="6132945"/>
            <a:ext cx="812800" cy="725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93455" y="3990108"/>
            <a:ext cx="1385454" cy="1043709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511" y="4322618"/>
            <a:ext cx="591127" cy="59112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759201" y="2253673"/>
            <a:ext cx="1348508" cy="1126836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44348"/>
            <a:ext cx="636161" cy="63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98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850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31200" y="6132945"/>
            <a:ext cx="812800" cy="725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19054" y="3620655"/>
            <a:ext cx="1450110" cy="128385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47128"/>
            <a:ext cx="591127" cy="59112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698838" y="2466109"/>
            <a:ext cx="1551708" cy="1136073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155" y="2966021"/>
            <a:ext cx="636161" cy="63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10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440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153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7232073" y="5181601"/>
            <a:ext cx="1911927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68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31200" y="6132945"/>
            <a:ext cx="812800" cy="725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179782" y="4082473"/>
            <a:ext cx="1052946" cy="923636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64" y="4414982"/>
            <a:ext cx="591127" cy="59112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528291" y="2743200"/>
            <a:ext cx="1256145" cy="90516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919" y="2984494"/>
            <a:ext cx="636161" cy="63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97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489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31200" y="6132945"/>
            <a:ext cx="812800" cy="725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078183" y="4184073"/>
            <a:ext cx="1052946" cy="923636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565" y="4516582"/>
            <a:ext cx="591127" cy="59112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556001" y="2410691"/>
            <a:ext cx="1256145" cy="90516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629" y="2651985"/>
            <a:ext cx="636161" cy="63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49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212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31200" y="6132945"/>
            <a:ext cx="812800" cy="725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590473" y="4017819"/>
            <a:ext cx="1052946" cy="923636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55" y="4350328"/>
            <a:ext cx="591127" cy="59112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463636" y="2364509"/>
            <a:ext cx="1256145" cy="90516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264" y="2605803"/>
            <a:ext cx="636161" cy="63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82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0</Words>
  <Application>Microsoft Office PowerPoint</Application>
  <PresentationFormat>On-screen Show (4:3)</PresentationFormat>
  <Paragraphs>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3</cp:revision>
  <dcterms:created xsi:type="dcterms:W3CDTF">2017-02-09T14:47:12Z</dcterms:created>
  <dcterms:modified xsi:type="dcterms:W3CDTF">2017-02-09T15:11:26Z</dcterms:modified>
</cp:coreProperties>
</file>