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57" r:id="rId4"/>
    <p:sldId id="289" r:id="rId5"/>
    <p:sldId id="258" r:id="rId6"/>
    <p:sldId id="290" r:id="rId7"/>
    <p:sldId id="259" r:id="rId8"/>
    <p:sldId id="291" r:id="rId9"/>
    <p:sldId id="260" r:id="rId10"/>
    <p:sldId id="292" r:id="rId11"/>
    <p:sldId id="261" r:id="rId12"/>
    <p:sldId id="293" r:id="rId13"/>
    <p:sldId id="262" r:id="rId14"/>
    <p:sldId id="294" r:id="rId15"/>
    <p:sldId id="263" r:id="rId16"/>
    <p:sldId id="295" r:id="rId17"/>
    <p:sldId id="264" r:id="rId18"/>
    <p:sldId id="296" r:id="rId19"/>
    <p:sldId id="265" r:id="rId20"/>
    <p:sldId id="297" r:id="rId21"/>
    <p:sldId id="266" r:id="rId22"/>
    <p:sldId id="298" r:id="rId23"/>
    <p:sldId id="267" r:id="rId24"/>
    <p:sldId id="299" r:id="rId25"/>
    <p:sldId id="268" r:id="rId26"/>
    <p:sldId id="300" r:id="rId27"/>
    <p:sldId id="269" r:id="rId28"/>
    <p:sldId id="301" r:id="rId29"/>
    <p:sldId id="270" r:id="rId30"/>
    <p:sldId id="302" r:id="rId31"/>
    <p:sldId id="271" r:id="rId32"/>
    <p:sldId id="303" r:id="rId33"/>
    <p:sldId id="272" r:id="rId34"/>
    <p:sldId id="304" r:id="rId35"/>
    <p:sldId id="273" r:id="rId36"/>
    <p:sldId id="305" r:id="rId37"/>
    <p:sldId id="274" r:id="rId38"/>
    <p:sldId id="306" r:id="rId39"/>
    <p:sldId id="275" r:id="rId40"/>
    <p:sldId id="307" r:id="rId41"/>
    <p:sldId id="276" r:id="rId42"/>
    <p:sldId id="308" r:id="rId43"/>
    <p:sldId id="277" r:id="rId44"/>
    <p:sldId id="309" r:id="rId45"/>
    <p:sldId id="278" r:id="rId46"/>
    <p:sldId id="310" r:id="rId47"/>
    <p:sldId id="279" r:id="rId48"/>
    <p:sldId id="311" r:id="rId49"/>
    <p:sldId id="280" r:id="rId50"/>
    <p:sldId id="312" r:id="rId51"/>
    <p:sldId id="281" r:id="rId52"/>
    <p:sldId id="313" r:id="rId53"/>
    <p:sldId id="282" r:id="rId54"/>
    <p:sldId id="314" r:id="rId55"/>
    <p:sldId id="283" r:id="rId56"/>
    <p:sldId id="315" r:id="rId57"/>
    <p:sldId id="284" r:id="rId58"/>
    <p:sldId id="316" r:id="rId59"/>
    <p:sldId id="285" r:id="rId60"/>
    <p:sldId id="317" r:id="rId61"/>
    <p:sldId id="286" r:id="rId62"/>
    <p:sldId id="318" r:id="rId63"/>
    <p:sldId id="287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9C5A-8A83-44A9-A8F4-867C09F1D2E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17AF-C8BA-4B46-8288-3F75E70E5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9C5A-8A83-44A9-A8F4-867C09F1D2E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17AF-C8BA-4B46-8288-3F75E70E5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9C5A-8A83-44A9-A8F4-867C09F1D2E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17AF-C8BA-4B46-8288-3F75E70E5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0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9C5A-8A83-44A9-A8F4-867C09F1D2E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17AF-C8BA-4B46-8288-3F75E70E5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9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9C5A-8A83-44A9-A8F4-867C09F1D2E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17AF-C8BA-4B46-8288-3F75E70E5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61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9C5A-8A83-44A9-A8F4-867C09F1D2E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17AF-C8BA-4B46-8288-3F75E70E5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6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9C5A-8A83-44A9-A8F4-867C09F1D2E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17AF-C8BA-4B46-8288-3F75E70E5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9C5A-8A83-44A9-A8F4-867C09F1D2E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17AF-C8BA-4B46-8288-3F75E70E5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9C5A-8A83-44A9-A8F4-867C09F1D2E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17AF-C8BA-4B46-8288-3F75E70E5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6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9C5A-8A83-44A9-A8F4-867C09F1D2E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17AF-C8BA-4B46-8288-3F75E70E5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6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9C5A-8A83-44A9-A8F4-867C09F1D2E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17AF-C8BA-4B46-8288-3F75E70E5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70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49C5A-8A83-44A9-A8F4-867C09F1D2E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17AF-C8BA-4B46-8288-3F75E70E5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6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4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4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4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5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5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5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5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6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6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7426037" y="5246255"/>
            <a:ext cx="1357745" cy="14824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81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2000"/>
    </mc:Choice>
    <mc:Fallback>
      <p:transition spd="slow" advClick="0" advTm="300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330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>
            <a:hlinkClick r:id="rId4" action="ppaction://hlinksldjump"/>
          </p:cNvPr>
          <p:cNvSpPr/>
          <p:nvPr/>
        </p:nvSpPr>
        <p:spPr>
          <a:xfrm>
            <a:off x="8395855" y="3094182"/>
            <a:ext cx="674254" cy="6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68384" y="1698333"/>
            <a:ext cx="1450109" cy="1237672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384" y="2464950"/>
            <a:ext cx="629232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68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2000"/>
    </mc:Choice>
    <mc:Fallback>
      <p:transition spd="slow" advClick="0" advTm="30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944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95855" y="3094182"/>
            <a:ext cx="674254" cy="6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791854" y="1588656"/>
            <a:ext cx="1450109" cy="1237672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73" y="2318328"/>
            <a:ext cx="629232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8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2000"/>
    </mc:Choice>
    <mc:Fallback>
      <p:transition spd="slow" advClick="0" advTm="30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843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95855" y="3094182"/>
            <a:ext cx="674254" cy="6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802908" y="1625600"/>
            <a:ext cx="1450109" cy="1237672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27" y="2355272"/>
            <a:ext cx="629232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64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2000"/>
    </mc:Choice>
    <mc:Fallback>
      <p:transition spd="slow" advClick="0" advTm="30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456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95855" y="3094182"/>
            <a:ext cx="674254" cy="6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838036" y="1634837"/>
            <a:ext cx="1450109" cy="1237672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55" y="2364509"/>
            <a:ext cx="629232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11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2000"/>
    </mc:Choice>
    <mc:Fallback>
      <p:transition spd="slow" advClick="0" advTm="30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57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95855" y="3094182"/>
            <a:ext cx="674254" cy="6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875551" y="1735278"/>
            <a:ext cx="1450109" cy="1237672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570" y="2464950"/>
            <a:ext cx="629232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14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2000"/>
    </mc:Choice>
    <mc:Fallback>
      <p:transition spd="slow" advClick="0" advTm="30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432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846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95855" y="3094182"/>
            <a:ext cx="674254" cy="6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343564" y="1856510"/>
            <a:ext cx="1450109" cy="1237672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583" y="2586182"/>
            <a:ext cx="629232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51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2000"/>
    </mc:Choice>
    <mc:Fallback>
      <p:transition spd="slow" advClick="0" advTm="30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219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95855" y="3094182"/>
            <a:ext cx="674254" cy="6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423802" y="1856510"/>
            <a:ext cx="1450109" cy="1237672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821" y="2586182"/>
            <a:ext cx="629232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89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2000"/>
    </mc:Choice>
    <mc:Fallback>
      <p:transition spd="slow" advClick="0" advTm="30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272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95855" y="3094182"/>
            <a:ext cx="674254" cy="6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839854" y="1735278"/>
            <a:ext cx="1450109" cy="1237672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873" y="2464950"/>
            <a:ext cx="629232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22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2000"/>
    </mc:Choice>
    <mc:Fallback>
      <p:transition spd="slow" advClick="0" advTm="30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273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95855" y="3094182"/>
            <a:ext cx="674254" cy="6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876800" y="1735278"/>
            <a:ext cx="1450109" cy="1237672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819" y="2464950"/>
            <a:ext cx="629232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57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2000"/>
    </mc:Choice>
    <mc:Fallback>
      <p:transition spd="slow" advClick="0" advTm="30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7759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95855" y="3094182"/>
            <a:ext cx="674254" cy="6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347022" y="1856510"/>
            <a:ext cx="1450109" cy="1237672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223" y="2586182"/>
            <a:ext cx="629232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75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2000"/>
    </mc:Choice>
    <mc:Fallback>
      <p:transition spd="slow" advClick="0" advTm="30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95855" y="3094182"/>
            <a:ext cx="674254" cy="6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784436" y="1579419"/>
            <a:ext cx="1450109" cy="1237672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455" y="2309091"/>
            <a:ext cx="629232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97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2000"/>
    </mc:Choice>
    <mc:Fallback>
      <p:transition spd="slow" advClick="0" advTm="30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702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95855" y="3094182"/>
            <a:ext cx="674254" cy="6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352800" y="1856510"/>
            <a:ext cx="1450109" cy="1237672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819" y="2586182"/>
            <a:ext cx="629232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96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2000"/>
    </mc:Choice>
    <mc:Fallback>
      <p:transition spd="slow" advClick="0" advTm="30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660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95855" y="3094182"/>
            <a:ext cx="674254" cy="6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849091" y="1735278"/>
            <a:ext cx="1450109" cy="1237672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110" y="2464950"/>
            <a:ext cx="629232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10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2000"/>
    </mc:Choice>
    <mc:Fallback>
      <p:transition spd="slow" advClick="0" advTm="30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379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95855" y="3094182"/>
            <a:ext cx="674254" cy="6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828800" y="1644073"/>
            <a:ext cx="1450109" cy="1237672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819" y="2373745"/>
            <a:ext cx="629232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60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2000"/>
    </mc:Choice>
    <mc:Fallback>
      <p:transition spd="slow" advClick="0" advTm="30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135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95855" y="3094182"/>
            <a:ext cx="674254" cy="6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810327" y="1579419"/>
            <a:ext cx="1450109" cy="1237672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46" y="2309091"/>
            <a:ext cx="629232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78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2000"/>
    </mc:Choice>
    <mc:Fallback>
      <p:transition spd="slow" advClick="0" advTm="30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330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95855" y="3094182"/>
            <a:ext cx="674254" cy="6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288145" y="1735278"/>
            <a:ext cx="1450109" cy="1237672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164" y="2464950"/>
            <a:ext cx="629232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39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2000"/>
    </mc:Choice>
    <mc:Fallback>
      <p:transition spd="slow" advClick="0" advTm="30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032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142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95855" y="3094182"/>
            <a:ext cx="674254" cy="6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802908" y="1644073"/>
            <a:ext cx="1450109" cy="1237672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27" y="2373745"/>
            <a:ext cx="629232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70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2000"/>
    </mc:Choice>
    <mc:Fallback>
      <p:transition spd="slow" advClick="0" advTm="30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2740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95855" y="3094182"/>
            <a:ext cx="674254" cy="6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791854" y="1597892"/>
            <a:ext cx="1450109" cy="1237672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73" y="2327564"/>
            <a:ext cx="629232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35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2000"/>
    </mc:Choice>
    <mc:Fallback>
      <p:transition spd="slow" advClick="0" advTm="30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748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95855" y="3094182"/>
            <a:ext cx="674254" cy="6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856509" y="1653310"/>
            <a:ext cx="1450109" cy="1237672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528" y="2382982"/>
            <a:ext cx="629232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40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2000"/>
    </mc:Choice>
    <mc:Fallback>
      <p:transition spd="slow" advClick="0" advTm="30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67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95855" y="3094182"/>
            <a:ext cx="674254" cy="6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867564" y="1735278"/>
            <a:ext cx="1450109" cy="1237672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583" y="2464950"/>
            <a:ext cx="629232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48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2000"/>
    </mc:Choice>
    <mc:Fallback>
      <p:transition spd="slow" advClick="0" advTm="30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773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95855" y="3094182"/>
            <a:ext cx="674254" cy="6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849090" y="1653310"/>
            <a:ext cx="1450109" cy="1237672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109" y="2382982"/>
            <a:ext cx="629232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40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2000"/>
    </mc:Choice>
    <mc:Fallback>
      <p:transition spd="slow" advClick="0" advTm="30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95855" y="3094182"/>
            <a:ext cx="674254" cy="6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838036" y="1579419"/>
            <a:ext cx="1450109" cy="1237672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55" y="2309091"/>
            <a:ext cx="629232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20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2000"/>
    </mc:Choice>
    <mc:Fallback>
      <p:transition spd="slow" advClick="0" advTm="30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687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95855" y="3094182"/>
            <a:ext cx="674254" cy="6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306617" y="1856510"/>
            <a:ext cx="1450109" cy="1237672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36" y="2586182"/>
            <a:ext cx="629232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56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2000"/>
    </mc:Choice>
    <mc:Fallback>
      <p:transition spd="slow" advClick="0" advTm="30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248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95855" y="3094182"/>
            <a:ext cx="674254" cy="6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881329" y="1716806"/>
            <a:ext cx="1450109" cy="1237672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49" y="2335642"/>
            <a:ext cx="629232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96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2000"/>
    </mc:Choice>
    <mc:Fallback>
      <p:transition spd="slow" advClick="0" advTm="30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81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95855" y="3094182"/>
            <a:ext cx="674254" cy="6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913745" y="1644074"/>
            <a:ext cx="1450109" cy="1237672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764" y="2373746"/>
            <a:ext cx="629232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91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2000"/>
    </mc:Choice>
    <mc:Fallback>
      <p:transition spd="slow" advClick="0" advTm="30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0637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95855" y="3094182"/>
            <a:ext cx="674254" cy="6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362036" y="1644074"/>
            <a:ext cx="1450109" cy="1237672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055" y="2373746"/>
            <a:ext cx="629232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62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2000"/>
    </mc:Choice>
    <mc:Fallback>
      <p:transition spd="slow" advClick="0" advTm="30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361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95855" y="3094182"/>
            <a:ext cx="674254" cy="6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895272" y="1735278"/>
            <a:ext cx="1450109" cy="1237672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291" y="2464950"/>
            <a:ext cx="629232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22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2000"/>
    </mc:Choice>
    <mc:Fallback>
      <p:transition spd="slow" advClick="0" advTm="30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730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358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95855" y="3094182"/>
            <a:ext cx="674254" cy="6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315854" y="1735278"/>
            <a:ext cx="1450109" cy="1237672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873" y="2464950"/>
            <a:ext cx="629232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15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2000"/>
    </mc:Choice>
    <mc:Fallback>
      <p:transition spd="slow" advClick="0" advTm="30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755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7195127" y="5495636"/>
            <a:ext cx="1819564" cy="12561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hlinkClick r:id="rId3" action="ppaction://hlinksldjump"/>
          </p:cNvPr>
          <p:cNvSpPr/>
          <p:nvPr/>
        </p:nvSpPr>
        <p:spPr>
          <a:xfrm>
            <a:off x="226290" y="5278582"/>
            <a:ext cx="1819564" cy="12561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67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2000"/>
    </mc:Choice>
    <mc:Fallback>
      <p:transition spd="slow" advClick="0" advTm="3002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95855" y="3094182"/>
            <a:ext cx="674254" cy="6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856508" y="1607129"/>
            <a:ext cx="1450109" cy="1237672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527" y="2336801"/>
            <a:ext cx="629232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06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2000"/>
    </mc:Choice>
    <mc:Fallback>
      <p:transition spd="slow" advClick="0" advTm="30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851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95855" y="3094182"/>
            <a:ext cx="674254" cy="6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849091" y="1644073"/>
            <a:ext cx="1450109" cy="1237672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110" y="2373745"/>
            <a:ext cx="629232" cy="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07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2000"/>
    </mc:Choice>
    <mc:Fallback>
      <p:transition spd="slow" advClick="0" advTm="300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0</Words>
  <Application>Microsoft Office PowerPoint</Application>
  <PresentationFormat>On-screen Show (4:3)</PresentationFormat>
  <Paragraphs>0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3</cp:revision>
  <dcterms:created xsi:type="dcterms:W3CDTF">2017-02-09T17:23:33Z</dcterms:created>
  <dcterms:modified xsi:type="dcterms:W3CDTF">2017-02-09T17:43:49Z</dcterms:modified>
</cp:coreProperties>
</file>