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8" r:id="rId4"/>
    <p:sldId id="278" r:id="rId5"/>
    <p:sldId id="257" r:id="rId6"/>
    <p:sldId id="279" r:id="rId7"/>
    <p:sldId id="259" r:id="rId8"/>
    <p:sldId id="280" r:id="rId9"/>
    <p:sldId id="260" r:id="rId10"/>
    <p:sldId id="281" r:id="rId11"/>
    <p:sldId id="261" r:id="rId12"/>
    <p:sldId id="282" r:id="rId13"/>
    <p:sldId id="262" r:id="rId14"/>
    <p:sldId id="283" r:id="rId15"/>
    <p:sldId id="263" r:id="rId16"/>
    <p:sldId id="284" r:id="rId17"/>
    <p:sldId id="264" r:id="rId18"/>
    <p:sldId id="285" r:id="rId19"/>
    <p:sldId id="265" r:id="rId20"/>
    <p:sldId id="286" r:id="rId21"/>
    <p:sldId id="266" r:id="rId22"/>
    <p:sldId id="287" r:id="rId23"/>
    <p:sldId id="267" r:id="rId24"/>
    <p:sldId id="288" r:id="rId25"/>
    <p:sldId id="268" r:id="rId26"/>
    <p:sldId id="289" r:id="rId27"/>
    <p:sldId id="269" r:id="rId28"/>
    <p:sldId id="290" r:id="rId29"/>
    <p:sldId id="270" r:id="rId30"/>
    <p:sldId id="291" r:id="rId31"/>
    <p:sldId id="271" r:id="rId32"/>
    <p:sldId id="292" r:id="rId33"/>
    <p:sldId id="272" r:id="rId34"/>
    <p:sldId id="293" r:id="rId35"/>
    <p:sldId id="273" r:id="rId36"/>
    <p:sldId id="294" r:id="rId37"/>
    <p:sldId id="274" r:id="rId38"/>
    <p:sldId id="295" r:id="rId39"/>
    <p:sldId id="275" r:id="rId40"/>
    <p:sldId id="296" r:id="rId41"/>
    <p:sldId id="276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89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12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45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7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8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4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6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8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3D1C2-D0FC-4E3F-8E59-033D760F17DF}" type="datetimeFigureOut">
              <a:rPr lang="en-US" smtClean="0"/>
              <a:t>2/9/2017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23F89-7AB3-41D9-A764-E43955650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7601528" y="5421745"/>
            <a:ext cx="1468582" cy="1311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0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300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6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77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02692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2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28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65747" y="113607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17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9711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4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08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8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22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4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95056" y="113607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13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775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643420" y="1163782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40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6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2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493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95055" y="1043709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60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22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04294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8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1" y="5846618"/>
            <a:ext cx="757383" cy="7573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39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1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60293" y="1071418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4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27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421747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5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898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23347" y="108065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6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771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65747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23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513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874982" y="113607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87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5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947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7684655" y="5283201"/>
            <a:ext cx="1459345" cy="157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9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921165" y="1182255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5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215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939638" y="1163783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68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440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hlinkClick r:id="rId4" action="ppaction://hlinksldjump"/>
          </p:cNvPr>
          <p:cNvSpPr/>
          <p:nvPr/>
        </p:nvSpPr>
        <p:spPr>
          <a:xfrm>
            <a:off x="7028873" y="5791199"/>
            <a:ext cx="729672" cy="8497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731492" y="1062182"/>
            <a:ext cx="1385454" cy="1339273"/>
          </a:xfrm>
          <a:prstGeom prst="ellipse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04313"/>
            <a:ext cx="1496290" cy="14962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09674" y="1154546"/>
            <a:ext cx="1311562" cy="1320799"/>
          </a:xfrm>
          <a:prstGeom prst="ellipse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6" y="5033947"/>
            <a:ext cx="1496290" cy="149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19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50000"/>
    </mc:Choice>
    <mc:Fallback>
      <p:transition spd="slow" advClick="0" advTm="350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0</Words>
  <Application>Microsoft Office PowerPoint</Application>
  <PresentationFormat>On-screen Show (4:3)</PresentationFormat>
  <Paragraphs>0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T</dc:creator>
  <cp:lastModifiedBy>R T</cp:lastModifiedBy>
  <cp:revision>3</cp:revision>
  <dcterms:created xsi:type="dcterms:W3CDTF">2017-02-09T16:43:07Z</dcterms:created>
  <dcterms:modified xsi:type="dcterms:W3CDTF">2017-02-09T17:05:40Z</dcterms:modified>
</cp:coreProperties>
</file>