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80" r:id="rId3"/>
    <p:sldId id="258" r:id="rId4"/>
    <p:sldId id="281" r:id="rId5"/>
    <p:sldId id="259" r:id="rId6"/>
    <p:sldId id="282" r:id="rId7"/>
    <p:sldId id="260" r:id="rId8"/>
    <p:sldId id="283" r:id="rId9"/>
    <p:sldId id="261" r:id="rId10"/>
    <p:sldId id="284" r:id="rId11"/>
    <p:sldId id="262" r:id="rId12"/>
    <p:sldId id="285" r:id="rId13"/>
    <p:sldId id="263" r:id="rId14"/>
    <p:sldId id="286" r:id="rId15"/>
    <p:sldId id="264" r:id="rId16"/>
    <p:sldId id="287" r:id="rId17"/>
    <p:sldId id="265" r:id="rId18"/>
    <p:sldId id="288" r:id="rId19"/>
    <p:sldId id="266" r:id="rId20"/>
    <p:sldId id="289" r:id="rId21"/>
    <p:sldId id="267" r:id="rId22"/>
    <p:sldId id="290" r:id="rId23"/>
    <p:sldId id="268" r:id="rId24"/>
    <p:sldId id="291" r:id="rId25"/>
    <p:sldId id="269" r:id="rId26"/>
    <p:sldId id="292" r:id="rId27"/>
    <p:sldId id="270" r:id="rId28"/>
    <p:sldId id="293" r:id="rId29"/>
    <p:sldId id="271" r:id="rId30"/>
    <p:sldId id="294" r:id="rId31"/>
    <p:sldId id="272" r:id="rId32"/>
    <p:sldId id="295" r:id="rId33"/>
    <p:sldId id="273" r:id="rId34"/>
    <p:sldId id="296" r:id="rId35"/>
    <p:sldId id="274" r:id="rId36"/>
    <p:sldId id="297" r:id="rId37"/>
    <p:sldId id="275" r:id="rId38"/>
    <p:sldId id="298" r:id="rId39"/>
    <p:sldId id="276" r:id="rId40"/>
    <p:sldId id="299" r:id="rId41"/>
    <p:sldId id="277" r:id="rId42"/>
    <p:sldId id="300" r:id="rId43"/>
    <p:sldId id="278" r:id="rId44"/>
    <p:sldId id="301" r:id="rId45"/>
    <p:sldId id="279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0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08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12F70-3066-4276-B1B5-51B929254402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1B25B-A394-49A6-8CFA-F15C794B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145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12F70-3066-4276-B1B5-51B929254402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1B25B-A394-49A6-8CFA-F15C794B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706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12F70-3066-4276-B1B5-51B929254402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1B25B-A394-49A6-8CFA-F15C794B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40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12F70-3066-4276-B1B5-51B929254402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1B25B-A394-49A6-8CFA-F15C794B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005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12F70-3066-4276-B1B5-51B929254402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1B25B-A394-49A6-8CFA-F15C794B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165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12F70-3066-4276-B1B5-51B929254402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1B25B-A394-49A6-8CFA-F15C794B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027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12F70-3066-4276-B1B5-51B929254402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1B25B-A394-49A6-8CFA-F15C794B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244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12F70-3066-4276-B1B5-51B929254402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1B25B-A394-49A6-8CFA-F15C794B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192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12F70-3066-4276-B1B5-51B929254402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1B25B-A394-49A6-8CFA-F15C794B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050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12F70-3066-4276-B1B5-51B929254402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1B25B-A394-49A6-8CFA-F15C794B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863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12F70-3066-4276-B1B5-51B929254402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1B25B-A394-49A6-8CFA-F15C794B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791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12F70-3066-4276-B1B5-51B929254402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1B25B-A394-49A6-8CFA-F15C794B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568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4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6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8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20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22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24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26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28.x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30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4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32.xml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34.xml"/><Relationship Id="rId4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36.xml"/><Relationship Id="rId4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38.xml"/><Relationship Id="rId5" Type="http://schemas.openxmlformats.org/officeDocument/2006/relationships/image" Target="../media/image9.PNG"/><Relationship Id="rId4" Type="http://schemas.openxmlformats.org/officeDocument/2006/relationships/image" Target="../media/image22.PNG"/><Relationship Id="rId9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40.xml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42.xml"/><Relationship Id="rId4" Type="http://schemas.openxmlformats.org/officeDocument/2006/relationships/image" Target="../media/image2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44.xml"/><Relationship Id="rId4" Type="http://schemas.openxmlformats.org/officeDocument/2006/relationships/image" Target="../media/image25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8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0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Oval 4">
            <a:hlinkClick r:id="rId3" action="ppaction://hlinksldjump"/>
          </p:cNvPr>
          <p:cNvSpPr/>
          <p:nvPr/>
        </p:nvSpPr>
        <p:spPr>
          <a:xfrm>
            <a:off x="8257592" y="5980922"/>
            <a:ext cx="886408" cy="8770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217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0"/>
    </mc:Choice>
    <mc:Fallback>
      <p:transition spd="slow" advClick="0" advTm="20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1314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257592" y="5980922"/>
            <a:ext cx="886408" cy="8770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354147" y="447869"/>
            <a:ext cx="1558212" cy="1511559"/>
          </a:xfrm>
          <a:prstGeom prst="ellipse">
            <a:avLst/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795" y="253866"/>
            <a:ext cx="1899563" cy="1899563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354147" y="4935894"/>
            <a:ext cx="1558212" cy="1483567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795" y="4785821"/>
            <a:ext cx="1799258" cy="1799258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354148" y="2677886"/>
            <a:ext cx="1558212" cy="1548881"/>
          </a:xfrm>
          <a:prstGeom prst="ellipse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296" y="2572043"/>
            <a:ext cx="1713913" cy="171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775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0"/>
    </mc:Choice>
    <mc:Fallback>
      <p:transition spd="slow" advClick="0" advTm="20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2841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257592" y="5980922"/>
            <a:ext cx="886408" cy="8770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316825" y="2659224"/>
            <a:ext cx="1558212" cy="1511559"/>
          </a:xfrm>
          <a:prstGeom prst="ellipse">
            <a:avLst/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473" y="2465221"/>
            <a:ext cx="1899563" cy="1899563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400318" y="4961461"/>
            <a:ext cx="1558212" cy="1483567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966" y="4811388"/>
            <a:ext cx="1799258" cy="1799258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344818" y="410547"/>
            <a:ext cx="1558212" cy="1548881"/>
          </a:xfrm>
          <a:prstGeom prst="ellipse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966" y="304704"/>
            <a:ext cx="1713913" cy="171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536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0"/>
    </mc:Choice>
    <mc:Fallback>
      <p:transition spd="slow" advClick="0" advTm="20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2605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257592" y="5980922"/>
            <a:ext cx="886408" cy="8770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316825" y="2659224"/>
            <a:ext cx="1558212" cy="1511559"/>
          </a:xfrm>
          <a:prstGeom prst="ellipse">
            <a:avLst/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473" y="2465221"/>
            <a:ext cx="1899563" cy="1899563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400318" y="4961461"/>
            <a:ext cx="1558212" cy="1483567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966" y="4811388"/>
            <a:ext cx="1799258" cy="1799258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344818" y="410547"/>
            <a:ext cx="1558212" cy="1548881"/>
          </a:xfrm>
          <a:prstGeom prst="ellipse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966" y="304704"/>
            <a:ext cx="1713913" cy="171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923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0"/>
    </mc:Choice>
    <mc:Fallback>
      <p:transition spd="slow" advClick="0" advTm="20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1310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257592" y="5980922"/>
            <a:ext cx="886408" cy="8770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288834" y="442723"/>
            <a:ext cx="1558212" cy="1511559"/>
          </a:xfrm>
          <a:prstGeom prst="ellipse">
            <a:avLst/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482" y="248720"/>
            <a:ext cx="1899563" cy="1899563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372327" y="2744960"/>
            <a:ext cx="1558212" cy="1483567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975" y="2594887"/>
            <a:ext cx="1799258" cy="1799258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366686" y="4946592"/>
            <a:ext cx="1558212" cy="1548881"/>
          </a:xfrm>
          <a:prstGeom prst="ellipse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834" y="4840749"/>
            <a:ext cx="1713913" cy="171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236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0"/>
    </mc:Choice>
    <mc:Fallback>
      <p:transition spd="slow" advClick="0" advTm="20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0776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257592" y="5980922"/>
            <a:ext cx="886408" cy="8770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hlinkClick r:id="rId5" action="ppaction://hlinksldjump"/>
          </p:cNvPr>
          <p:cNvSpPr/>
          <p:nvPr/>
        </p:nvSpPr>
        <p:spPr>
          <a:xfrm>
            <a:off x="8257592" y="5980922"/>
            <a:ext cx="886408" cy="8770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288834" y="442723"/>
            <a:ext cx="1558212" cy="1511559"/>
          </a:xfrm>
          <a:prstGeom prst="ellipse">
            <a:avLst/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482" y="248720"/>
            <a:ext cx="1899563" cy="1899563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372327" y="2744960"/>
            <a:ext cx="1558212" cy="1483567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975" y="2594887"/>
            <a:ext cx="1799258" cy="1799258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6366686" y="4946592"/>
            <a:ext cx="1558212" cy="1548881"/>
          </a:xfrm>
          <a:prstGeom prst="ellipse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834" y="4840749"/>
            <a:ext cx="1713913" cy="171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607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0"/>
    </mc:Choice>
    <mc:Fallback>
      <p:transition spd="slow" advClick="0" advTm="20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6367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1746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257592" y="5980922"/>
            <a:ext cx="886408" cy="8770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288834" y="442723"/>
            <a:ext cx="1558212" cy="1511559"/>
          </a:xfrm>
          <a:prstGeom prst="ellipse">
            <a:avLst/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482" y="248720"/>
            <a:ext cx="1899563" cy="1899563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372327" y="2744960"/>
            <a:ext cx="1558212" cy="1483567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975" y="2594887"/>
            <a:ext cx="1799258" cy="1799258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366686" y="4946592"/>
            <a:ext cx="1558212" cy="1548881"/>
          </a:xfrm>
          <a:prstGeom prst="ellipse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834" y="4840749"/>
            <a:ext cx="1713913" cy="171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300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0"/>
    </mc:Choice>
    <mc:Fallback>
      <p:transition spd="slow" advClick="0" advTm="20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9729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257592" y="5980922"/>
            <a:ext cx="886408" cy="8770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354147" y="447869"/>
            <a:ext cx="1558212" cy="1511559"/>
          </a:xfrm>
          <a:prstGeom prst="ellipse">
            <a:avLst/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795" y="253866"/>
            <a:ext cx="1899563" cy="1899563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354147" y="4935894"/>
            <a:ext cx="1558212" cy="1483567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795" y="4785821"/>
            <a:ext cx="1799258" cy="1799258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354148" y="2677886"/>
            <a:ext cx="1558212" cy="1548881"/>
          </a:xfrm>
          <a:prstGeom prst="ellipse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296" y="2572043"/>
            <a:ext cx="1713913" cy="171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766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0"/>
    </mc:Choice>
    <mc:Fallback>
      <p:transition spd="slow" advClick="0" advTm="20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9185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val 3">
            <a:hlinkClick r:id="rId5" action="ppaction://hlinksldjump"/>
          </p:cNvPr>
          <p:cNvSpPr/>
          <p:nvPr/>
        </p:nvSpPr>
        <p:spPr>
          <a:xfrm>
            <a:off x="8257592" y="5980922"/>
            <a:ext cx="886408" cy="8770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354147" y="447869"/>
            <a:ext cx="1558212" cy="1511559"/>
          </a:xfrm>
          <a:prstGeom prst="ellipse">
            <a:avLst/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795" y="253866"/>
            <a:ext cx="1899563" cy="1899563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354147" y="4935894"/>
            <a:ext cx="1558212" cy="1483567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795" y="4785821"/>
            <a:ext cx="1799258" cy="1799258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6354148" y="2677886"/>
            <a:ext cx="1558212" cy="1548881"/>
          </a:xfrm>
          <a:prstGeom prst="ellipse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296" y="2572043"/>
            <a:ext cx="1713913" cy="171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386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0"/>
    </mc:Choice>
    <mc:Fallback>
      <p:transition spd="slow" advClick="0" advTm="20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5048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257592" y="5980922"/>
            <a:ext cx="886408" cy="8770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316825" y="2659224"/>
            <a:ext cx="1558212" cy="1511559"/>
          </a:xfrm>
          <a:prstGeom prst="ellipse">
            <a:avLst/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473" y="2465221"/>
            <a:ext cx="1899563" cy="1899563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400318" y="4961461"/>
            <a:ext cx="1558212" cy="1483567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966" y="4811388"/>
            <a:ext cx="1799258" cy="1799258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344818" y="410547"/>
            <a:ext cx="1558212" cy="1548881"/>
          </a:xfrm>
          <a:prstGeom prst="ellipse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966" y="304704"/>
            <a:ext cx="1713913" cy="171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165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0"/>
    </mc:Choice>
    <mc:Fallback>
      <p:transition spd="slow" advClick="0" advTm="20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3424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257592" y="5980922"/>
            <a:ext cx="886408" cy="8770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354147" y="447869"/>
            <a:ext cx="1558212" cy="1511559"/>
          </a:xfrm>
          <a:prstGeom prst="ellipse">
            <a:avLst/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795" y="253866"/>
            <a:ext cx="1899563" cy="1899563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354147" y="4935894"/>
            <a:ext cx="1558212" cy="1483567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795" y="4785821"/>
            <a:ext cx="1799258" cy="1799258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354148" y="2677886"/>
            <a:ext cx="1558212" cy="1548881"/>
          </a:xfrm>
          <a:prstGeom prst="ellipse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296" y="2572043"/>
            <a:ext cx="1713913" cy="171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406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0"/>
    </mc:Choice>
    <mc:Fallback>
      <p:transition spd="slow" advClick="0" advTm="20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257592" y="5980922"/>
            <a:ext cx="886408" cy="8770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354147" y="447869"/>
            <a:ext cx="1558212" cy="1511559"/>
          </a:xfrm>
          <a:prstGeom prst="ellipse">
            <a:avLst/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795" y="253866"/>
            <a:ext cx="1899563" cy="1899563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354147" y="4935894"/>
            <a:ext cx="1558212" cy="1483567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795" y="4785821"/>
            <a:ext cx="1799258" cy="1799258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354148" y="2677886"/>
            <a:ext cx="1558212" cy="1548881"/>
          </a:xfrm>
          <a:prstGeom prst="ellipse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296" y="2572043"/>
            <a:ext cx="1713913" cy="171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119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0"/>
    </mc:Choice>
    <mc:Fallback>
      <p:transition spd="slow" advClick="0" advTm="20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7354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257592" y="5980922"/>
            <a:ext cx="886408" cy="8770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354147" y="447869"/>
            <a:ext cx="1558212" cy="1511559"/>
          </a:xfrm>
          <a:prstGeom prst="ellipse">
            <a:avLst/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795" y="253866"/>
            <a:ext cx="1899563" cy="1899563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354147" y="4935894"/>
            <a:ext cx="1558212" cy="1483567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795" y="4785821"/>
            <a:ext cx="1799258" cy="1799258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354148" y="2677886"/>
            <a:ext cx="1558212" cy="1548881"/>
          </a:xfrm>
          <a:prstGeom prst="ellipse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296" y="2572043"/>
            <a:ext cx="1713913" cy="171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757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0"/>
    </mc:Choice>
    <mc:Fallback>
      <p:transition spd="slow" advClick="0" advTm="20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9630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257592" y="5980922"/>
            <a:ext cx="886408" cy="8770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288834" y="442723"/>
            <a:ext cx="1558212" cy="1511559"/>
          </a:xfrm>
          <a:prstGeom prst="ellipse">
            <a:avLst/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482" y="248720"/>
            <a:ext cx="1899563" cy="1899563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372327" y="2744960"/>
            <a:ext cx="1558212" cy="1483567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975" y="2594887"/>
            <a:ext cx="1799258" cy="1799258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366686" y="4946592"/>
            <a:ext cx="1558212" cy="1548881"/>
          </a:xfrm>
          <a:prstGeom prst="ellipse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834" y="4840749"/>
            <a:ext cx="1713913" cy="171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64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0"/>
    </mc:Choice>
    <mc:Fallback>
      <p:transition spd="slow" advClick="0" advTm="20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8424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257592" y="5980922"/>
            <a:ext cx="886408" cy="8770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316825" y="2659224"/>
            <a:ext cx="1558212" cy="1511559"/>
          </a:xfrm>
          <a:prstGeom prst="ellipse">
            <a:avLst/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473" y="2465221"/>
            <a:ext cx="1899563" cy="1899563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400318" y="4961461"/>
            <a:ext cx="1558212" cy="1483567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966" y="4811388"/>
            <a:ext cx="1799258" cy="1799258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344818" y="410547"/>
            <a:ext cx="1558212" cy="1548881"/>
          </a:xfrm>
          <a:prstGeom prst="ellipse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966" y="304704"/>
            <a:ext cx="1713913" cy="171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195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0"/>
    </mc:Choice>
    <mc:Fallback>
      <p:transition spd="slow" advClick="0" advTm="20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1063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6" action="ppaction://hlinksldjump"/>
          </p:cNvPr>
          <p:cNvSpPr/>
          <p:nvPr/>
        </p:nvSpPr>
        <p:spPr>
          <a:xfrm>
            <a:off x="8257592" y="5980922"/>
            <a:ext cx="886408" cy="8770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354147" y="447869"/>
            <a:ext cx="1558212" cy="1511559"/>
          </a:xfrm>
          <a:prstGeom prst="ellipse">
            <a:avLst/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795" y="253866"/>
            <a:ext cx="1899563" cy="1899563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354147" y="4935894"/>
            <a:ext cx="1558212" cy="1483567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795" y="4785821"/>
            <a:ext cx="1799258" cy="1799258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6354148" y="2677886"/>
            <a:ext cx="1558212" cy="1548881"/>
          </a:xfrm>
          <a:prstGeom prst="ellipse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296" y="2572043"/>
            <a:ext cx="1713913" cy="171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460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0"/>
    </mc:Choice>
    <mc:Fallback>
      <p:transition spd="slow" advClick="0" advTm="20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6981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257592" y="5980922"/>
            <a:ext cx="886408" cy="8770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288834" y="442723"/>
            <a:ext cx="1558212" cy="1511559"/>
          </a:xfrm>
          <a:prstGeom prst="ellipse">
            <a:avLst/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482" y="248720"/>
            <a:ext cx="1899563" cy="1899563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372327" y="2744960"/>
            <a:ext cx="1558212" cy="1483567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975" y="2594887"/>
            <a:ext cx="1799258" cy="1799258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366686" y="4946592"/>
            <a:ext cx="1558212" cy="1548881"/>
          </a:xfrm>
          <a:prstGeom prst="ellipse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834" y="4840749"/>
            <a:ext cx="1713913" cy="171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953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0"/>
    </mc:Choice>
    <mc:Fallback>
      <p:transition spd="slow" advClick="0" advTm="20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9295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7151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257592" y="5980922"/>
            <a:ext cx="886408" cy="8770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354147" y="447869"/>
            <a:ext cx="1558212" cy="1511559"/>
          </a:xfrm>
          <a:prstGeom prst="ellipse">
            <a:avLst/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795" y="253866"/>
            <a:ext cx="1899563" cy="1899563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354147" y="4935894"/>
            <a:ext cx="1558212" cy="1483567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795" y="4785821"/>
            <a:ext cx="1799258" cy="1799258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354148" y="2677886"/>
            <a:ext cx="1558212" cy="1548881"/>
          </a:xfrm>
          <a:prstGeom prst="ellipse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296" y="2572043"/>
            <a:ext cx="1713913" cy="171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007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0"/>
    </mc:Choice>
    <mc:Fallback>
      <p:transition spd="slow" advClick="0" advTm="20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8649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257592" y="5980922"/>
            <a:ext cx="886408" cy="8770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288834" y="442723"/>
            <a:ext cx="1558212" cy="1511559"/>
          </a:xfrm>
          <a:prstGeom prst="ellipse">
            <a:avLst/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482" y="248720"/>
            <a:ext cx="1899563" cy="1899563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372327" y="2744960"/>
            <a:ext cx="1558212" cy="1483567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975" y="2594887"/>
            <a:ext cx="1799258" cy="1799258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366686" y="4946592"/>
            <a:ext cx="1558212" cy="1548881"/>
          </a:xfrm>
          <a:prstGeom prst="ellipse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834" y="4840749"/>
            <a:ext cx="1713913" cy="171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823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0"/>
    </mc:Choice>
    <mc:Fallback>
      <p:transition spd="slow" advClick="0" advTm="20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45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3" action="ppaction://hlinksldjump"/>
          </p:cNvPr>
          <p:cNvSpPr/>
          <p:nvPr/>
        </p:nvSpPr>
        <p:spPr>
          <a:xfrm>
            <a:off x="8257592" y="5980922"/>
            <a:ext cx="886408" cy="8770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333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0"/>
    </mc:Choice>
    <mc:Fallback>
      <p:transition spd="slow" advClick="0" advTm="20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257592" y="5980922"/>
            <a:ext cx="886408" cy="8770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316825" y="2659224"/>
            <a:ext cx="1558212" cy="1511559"/>
          </a:xfrm>
          <a:prstGeom prst="ellipse">
            <a:avLst/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473" y="2465221"/>
            <a:ext cx="1899563" cy="1899563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400318" y="4961461"/>
            <a:ext cx="1558212" cy="1483567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966" y="4811388"/>
            <a:ext cx="1799258" cy="1799258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344818" y="410547"/>
            <a:ext cx="1558212" cy="1548881"/>
          </a:xfrm>
          <a:prstGeom prst="ellipse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966" y="304704"/>
            <a:ext cx="1713913" cy="171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248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0"/>
    </mc:Choice>
    <mc:Fallback>
      <p:transition spd="slow" advClick="0" advTm="20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9712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257592" y="5980922"/>
            <a:ext cx="886408" cy="8770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316825" y="2659224"/>
            <a:ext cx="1558212" cy="1511559"/>
          </a:xfrm>
          <a:prstGeom prst="ellipse">
            <a:avLst/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473" y="2465221"/>
            <a:ext cx="1899563" cy="1899563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400318" y="4961461"/>
            <a:ext cx="1558212" cy="1483567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966" y="4811388"/>
            <a:ext cx="1799258" cy="1799258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344818" y="410547"/>
            <a:ext cx="1558212" cy="1548881"/>
          </a:xfrm>
          <a:prstGeom prst="ellipse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966" y="304704"/>
            <a:ext cx="1713913" cy="171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323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0"/>
    </mc:Choice>
    <mc:Fallback>
      <p:transition spd="slow" advClick="0" advTm="20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0934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257592" y="5980922"/>
            <a:ext cx="886408" cy="8770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288834" y="442723"/>
            <a:ext cx="1558212" cy="1511559"/>
          </a:xfrm>
          <a:prstGeom prst="ellipse">
            <a:avLst/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482" y="248720"/>
            <a:ext cx="1899563" cy="1899563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372327" y="2744960"/>
            <a:ext cx="1558212" cy="1483567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975" y="2594887"/>
            <a:ext cx="1799258" cy="1799258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366686" y="4946592"/>
            <a:ext cx="1558212" cy="1548881"/>
          </a:xfrm>
          <a:prstGeom prst="ellipse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834" y="4840749"/>
            <a:ext cx="1713913" cy="171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344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0"/>
    </mc:Choice>
    <mc:Fallback>
      <p:transition spd="slow" advClick="0" advTm="20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</TotalTime>
  <Words>0</Words>
  <Application>Microsoft Office PowerPoint</Application>
  <PresentationFormat>On-screen Show (4:3)</PresentationFormat>
  <Paragraphs>0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 T</dc:creator>
  <cp:lastModifiedBy>R T</cp:lastModifiedBy>
  <cp:revision>4</cp:revision>
  <dcterms:created xsi:type="dcterms:W3CDTF">2017-02-21T01:30:19Z</dcterms:created>
  <dcterms:modified xsi:type="dcterms:W3CDTF">2017-02-21T02:00:41Z</dcterms:modified>
</cp:coreProperties>
</file>