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67" r:id="rId24"/>
    <p:sldId id="289" r:id="rId25"/>
    <p:sldId id="268" r:id="rId26"/>
    <p:sldId id="290" r:id="rId27"/>
    <p:sldId id="269" r:id="rId28"/>
    <p:sldId id="291" r:id="rId29"/>
    <p:sldId id="270" r:id="rId30"/>
    <p:sldId id="292" r:id="rId31"/>
    <p:sldId id="271" r:id="rId32"/>
    <p:sldId id="293" r:id="rId33"/>
    <p:sldId id="272" r:id="rId34"/>
    <p:sldId id="294" r:id="rId35"/>
    <p:sldId id="273" r:id="rId36"/>
    <p:sldId id="295" r:id="rId37"/>
    <p:sldId id="274" r:id="rId38"/>
    <p:sldId id="296" r:id="rId39"/>
    <p:sldId id="275" r:id="rId40"/>
    <p:sldId id="297" r:id="rId41"/>
    <p:sldId id="276" r:id="rId42"/>
    <p:sldId id="298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4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6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9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0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E64B-FA01-4D4B-9C94-5A4A154B617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8EF2-984C-4F8F-8FD2-2A9DBE40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77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34305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07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0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7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08913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57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17941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43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0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7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02428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72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34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48823" y="4516015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25" y="3312365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8042" y="4558002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9" y="3312365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33310" y="4558002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54" y="3312365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24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17941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43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0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7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02428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72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9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17941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43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0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7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02428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72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36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4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0588" y="4525346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0" y="3321696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67134" y="4567333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01" y="3321696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98366" y="4567333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10" y="3321696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54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927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9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48473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40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79705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49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5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34305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07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0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7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08913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57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93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539" y="453467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41" y="333102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35085" y="457666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2" y="333102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66317" y="457666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1" y="333102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6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56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59052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54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1907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4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33660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04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3935" y="4516016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37" y="3312366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20481" y="4558003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48" y="3312366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51713" y="4558003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57" y="3312366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1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4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17941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43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0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7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02428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72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8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7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539" y="453467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41" y="3331027"/>
            <a:ext cx="1083135" cy="108313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35085" y="457666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2" y="3331027"/>
            <a:ext cx="1134452" cy="113445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66317" y="457666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1" y="333102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8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2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34305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07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0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7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08913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57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2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539" y="453467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41" y="333102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35085" y="457666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2" y="333102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66317" y="457666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1" y="333102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46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45057" y="453467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59" y="333102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7912" y="457666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9" y="333102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19665" y="457666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9" y="333102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70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0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38335" y="4497354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37" y="3293704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854" y="4539341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" y="3293704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88435" y="4513290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79" y="3267653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7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8539" y="453467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41" y="333102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35085" y="457666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2" y="333102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66317" y="457666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1" y="333102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3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1709" y="453467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11" y="333102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4564" y="457666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" y="333102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66317" y="457666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1" y="333102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0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22906" y="6083559"/>
            <a:ext cx="821094" cy="774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90289" y="4544007"/>
            <a:ext cx="2146041" cy="214604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1" y="3340357"/>
            <a:ext cx="1083135" cy="10831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3144" y="4585994"/>
            <a:ext cx="2080727" cy="206206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1" y="3340357"/>
            <a:ext cx="1134452" cy="1134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4897" y="4585994"/>
            <a:ext cx="2118050" cy="206206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41" y="3340357"/>
            <a:ext cx="1134452" cy="11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3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2017-02-21T02:43:58Z</dcterms:created>
  <dcterms:modified xsi:type="dcterms:W3CDTF">2017-02-21T03:04:48Z</dcterms:modified>
</cp:coreProperties>
</file>