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79" r:id="rId5"/>
    <p:sldId id="258" r:id="rId6"/>
    <p:sldId id="280" r:id="rId7"/>
    <p:sldId id="259" r:id="rId8"/>
    <p:sldId id="281" r:id="rId9"/>
    <p:sldId id="260" r:id="rId10"/>
    <p:sldId id="282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87" r:id="rId21"/>
    <p:sldId id="266" r:id="rId22"/>
    <p:sldId id="288" r:id="rId23"/>
    <p:sldId id="267" r:id="rId24"/>
    <p:sldId id="289" r:id="rId25"/>
    <p:sldId id="268" r:id="rId26"/>
    <p:sldId id="290" r:id="rId27"/>
    <p:sldId id="269" r:id="rId28"/>
    <p:sldId id="291" r:id="rId29"/>
    <p:sldId id="270" r:id="rId30"/>
    <p:sldId id="292" r:id="rId31"/>
    <p:sldId id="271" r:id="rId32"/>
    <p:sldId id="293" r:id="rId33"/>
    <p:sldId id="272" r:id="rId34"/>
    <p:sldId id="294" r:id="rId35"/>
    <p:sldId id="273" r:id="rId36"/>
    <p:sldId id="295" r:id="rId37"/>
    <p:sldId id="274" r:id="rId38"/>
    <p:sldId id="296" r:id="rId39"/>
    <p:sldId id="275" r:id="rId40"/>
    <p:sldId id="297" r:id="rId41"/>
    <p:sldId id="276" r:id="rId42"/>
    <p:sldId id="298" r:id="rId43"/>
    <p:sldId id="2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2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3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8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D958-769B-4A12-BDBC-A6A106A4E018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8946-98D2-476F-9D67-CBF0200AF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69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9127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6" y="4735285"/>
            <a:ext cx="677253" cy="6772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44620" y="4301412"/>
            <a:ext cx="279919" cy="433873"/>
          </a:xfrm>
          <a:prstGeom prst="rect">
            <a:avLst/>
          </a:prstGeom>
          <a:solidFill>
            <a:srgbClr val="54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13992" y="4195182"/>
            <a:ext cx="36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180Days" panose="02000603000000000000" pitchFamily="2" charset="0"/>
                <a:ea typeface="AG180Days" panose="02000603000000000000" pitchFamily="2" charset="0"/>
              </a:rPr>
              <a:t>7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180Days" panose="02000603000000000000" pitchFamily="2" charset="0"/>
              <a:ea typeface="AG180Days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1402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94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5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8009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8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7121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3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1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5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9127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6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2673" y="4040155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65" y="4758611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1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6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67339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18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7785" y="4049485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" y="4767941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7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9127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6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5331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0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6268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6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0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11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8678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57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781" y="403082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3" y="474928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63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1805" y="395617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4" y="474461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2654" y="385354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3" y="474461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6268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3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8678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57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1184" y="4030825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6" y="4749281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1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11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8678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57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781" y="4012163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3" y="4730619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4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3813" y="4002832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2" y="4791268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04662" y="3900196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1" y="4791268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6268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0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8457" y="3984171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36" y="4772607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5331" y="3881535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0" y="4772607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62873" y="3984171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65" y="4702627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74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5112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1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25352" y="4012163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44" y="4730619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7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99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8678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57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781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3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7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0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8678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57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527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06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1781" y="4058816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3" y="4777272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12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5821" y="3956180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0" y="4744616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6670" y="3853544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49" y="4744616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6268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2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6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9796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5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0645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4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6268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7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70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30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3143" y="3974841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2" y="4763277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3992" y="3872205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71" y="4763277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6268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79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41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0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04661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40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1535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14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1802" y="4040155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" y="4758611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3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94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9127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6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1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80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6268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8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59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8154954" y="5934270"/>
            <a:ext cx="895739" cy="8584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9127" y="3946849"/>
            <a:ext cx="1101012" cy="1212980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6" y="4735285"/>
            <a:ext cx="677253" cy="6772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1" y="3844213"/>
            <a:ext cx="1045028" cy="131561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80" y="4735285"/>
            <a:ext cx="677253" cy="677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6268" y="4021494"/>
            <a:ext cx="1156996" cy="1212980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60" y="4739950"/>
            <a:ext cx="817212" cy="8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0"/>
    </mc:Choice>
    <mc:Fallback>
      <p:transition spd="slow" advClick="0" advTm="20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</Words>
  <Application>Microsoft Office PowerPoint</Application>
  <PresentationFormat>On-screen Show (4:3)</PresentationFormat>
  <Paragraphs>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AG180Days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4</cp:revision>
  <dcterms:created xsi:type="dcterms:W3CDTF">2017-02-20T23:17:28Z</dcterms:created>
  <dcterms:modified xsi:type="dcterms:W3CDTF">2017-02-21T01:29:00Z</dcterms:modified>
</cp:coreProperties>
</file>