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77" r:id="rId5"/>
    <p:sldId id="258" r:id="rId6"/>
    <p:sldId id="278" r:id="rId7"/>
    <p:sldId id="259" r:id="rId8"/>
    <p:sldId id="279" r:id="rId9"/>
    <p:sldId id="260" r:id="rId10"/>
    <p:sldId id="280" r:id="rId11"/>
    <p:sldId id="261" r:id="rId12"/>
    <p:sldId id="281" r:id="rId13"/>
    <p:sldId id="262" r:id="rId14"/>
    <p:sldId id="282" r:id="rId15"/>
    <p:sldId id="263" r:id="rId16"/>
    <p:sldId id="283" r:id="rId17"/>
    <p:sldId id="264" r:id="rId18"/>
    <p:sldId id="284" r:id="rId19"/>
    <p:sldId id="265" r:id="rId20"/>
    <p:sldId id="285" r:id="rId21"/>
    <p:sldId id="266" r:id="rId22"/>
    <p:sldId id="286" r:id="rId23"/>
    <p:sldId id="267" r:id="rId24"/>
    <p:sldId id="287" r:id="rId25"/>
    <p:sldId id="268" r:id="rId26"/>
    <p:sldId id="288" r:id="rId27"/>
    <p:sldId id="269" r:id="rId28"/>
    <p:sldId id="289" r:id="rId29"/>
    <p:sldId id="270" r:id="rId30"/>
    <p:sldId id="290" r:id="rId31"/>
    <p:sldId id="271" r:id="rId32"/>
    <p:sldId id="291" r:id="rId33"/>
    <p:sldId id="272" r:id="rId34"/>
    <p:sldId id="292" r:id="rId35"/>
    <p:sldId id="273" r:id="rId36"/>
    <p:sldId id="293" r:id="rId37"/>
    <p:sldId id="274" r:id="rId38"/>
    <p:sldId id="294" r:id="rId39"/>
    <p:sldId id="27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4E2F-0DA6-48B5-BD4C-4B2E0AD7DD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7D1-7E34-448C-B920-D4378F72A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0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4E2F-0DA6-48B5-BD4C-4B2E0AD7DD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7D1-7E34-448C-B920-D4378F72A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6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4E2F-0DA6-48B5-BD4C-4B2E0AD7DD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7D1-7E34-448C-B920-D4378F72A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5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4E2F-0DA6-48B5-BD4C-4B2E0AD7DD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7D1-7E34-448C-B920-D4378F72A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0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4E2F-0DA6-48B5-BD4C-4B2E0AD7DD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7D1-7E34-448C-B920-D4378F72A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6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4E2F-0DA6-48B5-BD4C-4B2E0AD7DD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7D1-7E34-448C-B920-D4378F72A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2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4E2F-0DA6-48B5-BD4C-4B2E0AD7DD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7D1-7E34-448C-B920-D4378F72A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6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4E2F-0DA6-48B5-BD4C-4B2E0AD7DD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7D1-7E34-448C-B920-D4378F72A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9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4E2F-0DA6-48B5-BD4C-4B2E0AD7DD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7D1-7E34-448C-B920-D4378F72A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5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4E2F-0DA6-48B5-BD4C-4B2E0AD7DD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7D1-7E34-448C-B920-D4378F72A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4E2F-0DA6-48B5-BD4C-4B2E0AD7DD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7D1-7E34-448C-B920-D4378F72A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9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F4E2F-0DA6-48B5-BD4C-4B2E0AD7DD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DE7D1-7E34-448C-B920-D4378F72A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3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66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6429" y="3452327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98" y="4189444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7770" y="3545633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43" y="4282750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6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77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0555" y="3536302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24" y="4273419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466" y="3423944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39" y="4161061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8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24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6429" y="3452327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98" y="4189444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7770" y="3545633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43" y="4282750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5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75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0555" y="3536302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24" y="4273419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466" y="3423944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39" y="4161061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6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46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6429" y="3452327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98" y="4189444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7770" y="3545633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43" y="4282750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9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76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13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0555" y="3536302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24" y="4273419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466" y="3423944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39" y="4161061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9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60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6429" y="3452327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98" y="4189444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7770" y="3545633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43" y="4282750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8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39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0555" y="3536302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24" y="4273419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466" y="3423944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39" y="4161061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8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53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0555" y="3536302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24" y="4273419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466" y="3423944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39" y="4161061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8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6429" y="3452327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98" y="4189444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7770" y="3545633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43" y="4282750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4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0555" y="3536302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24" y="4273419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466" y="3423944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39" y="4161061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0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09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6429" y="3452327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98" y="4189444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7770" y="3545633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43" y="4282750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2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77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0555" y="3536302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24" y="4273419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466" y="3423944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39" y="4161061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7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91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50555" y="3536302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24" y="4273419"/>
            <a:ext cx="1279077" cy="12790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0466" y="3423944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39" y="4161061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7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80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0555" y="3536302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24" y="4273419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466" y="3423944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39" y="4161061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5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96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1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54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7118" y="3452327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87" y="4189444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77274" y="3452327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7" y="4189444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0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33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6429" y="3452327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98" y="4189444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7770" y="3545633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43" y="4282750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0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46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6882" y="6102220"/>
            <a:ext cx="737118" cy="7557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6429" y="3452327"/>
            <a:ext cx="3144417" cy="256591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98" y="4189444"/>
            <a:ext cx="1279077" cy="127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7770" y="3545633"/>
            <a:ext cx="3275044" cy="247261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43" y="4282750"/>
            <a:ext cx="1395710" cy="13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6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</cp:revision>
  <dcterms:created xsi:type="dcterms:W3CDTF">2017-02-21T02:23:34Z</dcterms:created>
  <dcterms:modified xsi:type="dcterms:W3CDTF">2017-02-21T02:43:12Z</dcterms:modified>
</cp:coreProperties>
</file>