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1" r:id="rId5"/>
    <p:sldId id="258" r:id="rId6"/>
    <p:sldId id="282" r:id="rId7"/>
    <p:sldId id="259" r:id="rId8"/>
    <p:sldId id="283" r:id="rId9"/>
    <p:sldId id="260" r:id="rId10"/>
    <p:sldId id="284" r:id="rId11"/>
    <p:sldId id="261" r:id="rId12"/>
    <p:sldId id="285" r:id="rId13"/>
    <p:sldId id="262" r:id="rId14"/>
    <p:sldId id="286" r:id="rId15"/>
    <p:sldId id="263" r:id="rId16"/>
    <p:sldId id="287" r:id="rId17"/>
    <p:sldId id="264" r:id="rId18"/>
    <p:sldId id="288" r:id="rId19"/>
    <p:sldId id="265" r:id="rId20"/>
    <p:sldId id="289" r:id="rId21"/>
    <p:sldId id="266" r:id="rId22"/>
    <p:sldId id="290" r:id="rId23"/>
    <p:sldId id="267" r:id="rId24"/>
    <p:sldId id="291" r:id="rId25"/>
    <p:sldId id="268" r:id="rId26"/>
    <p:sldId id="292" r:id="rId27"/>
    <p:sldId id="269" r:id="rId28"/>
    <p:sldId id="293" r:id="rId29"/>
    <p:sldId id="270" r:id="rId30"/>
    <p:sldId id="294" r:id="rId31"/>
    <p:sldId id="271" r:id="rId32"/>
    <p:sldId id="295" r:id="rId33"/>
    <p:sldId id="272" r:id="rId34"/>
    <p:sldId id="296" r:id="rId35"/>
    <p:sldId id="273" r:id="rId36"/>
    <p:sldId id="297" r:id="rId37"/>
    <p:sldId id="274" r:id="rId38"/>
    <p:sldId id="298" r:id="rId39"/>
    <p:sldId id="275" r:id="rId40"/>
    <p:sldId id="299" r:id="rId41"/>
    <p:sldId id="276" r:id="rId42"/>
    <p:sldId id="300" r:id="rId43"/>
    <p:sldId id="277" r:id="rId44"/>
    <p:sldId id="301" r:id="rId45"/>
    <p:sldId id="278" r:id="rId46"/>
    <p:sldId id="302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3FE3-02E6-458D-9F08-15719FB59EF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00B1-68F6-48A3-9F68-B7DE797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4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6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349672" y="6160654"/>
            <a:ext cx="812800" cy="71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0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68655" y="5070764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60" y="4046676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8655" y="5200072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53164" y="5144655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9" y="4120567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94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50110" y="5080001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15" y="4055913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02545" y="5190836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13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14837" y="5024583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42" y="4000495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2510" y="5246255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5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53164" y="5144655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9" y="4120567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0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5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77892" y="5135418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97" y="4111330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4037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93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05528" y="5116946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3" y="4092858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74836" y="53386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87128" y="5052292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33" y="4028204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9491" y="5273964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36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1" y="5209309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06" y="4185221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37892" y="5301672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8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05527" y="5163128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2" y="4139040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39490" y="5273963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53164" y="5144655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9" y="4120567"/>
            <a:ext cx="1116451" cy="11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87127" y="5153892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32" y="4129804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54764" y="5153892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6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24073" y="5163128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78" y="4139040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7128" y="5273963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24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53164" y="5144655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9" y="4120567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96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96364" y="5116946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69" y="4092858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8655" y="5209309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5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33309" y="5070764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14" y="4046676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8655" y="5181599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90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70182" y="5052292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87" y="4028204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02545" y="5273964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29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87127" y="5135419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32" y="4111331"/>
            <a:ext cx="1116451" cy="11164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28655" y="5227782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3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53164" y="5144655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9" y="4120567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9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87127" y="5107710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32" y="4083622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8923" y="5200073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7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6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24073" y="5107710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78" y="4083622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5237018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7128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6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12727" y="6151418"/>
            <a:ext cx="831273" cy="7065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0874" y="5163128"/>
            <a:ext cx="1228436" cy="1256145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79" y="4139040"/>
            <a:ext cx="1116451" cy="1116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02545" y="5255491"/>
            <a:ext cx="1080655" cy="1034473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96364" y="5237018"/>
            <a:ext cx="1034472" cy="10344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2017-02-15T02:27:03Z</dcterms:created>
  <dcterms:modified xsi:type="dcterms:W3CDTF">2017-02-15T02:46:06Z</dcterms:modified>
</cp:coreProperties>
</file>