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6" r:id="rId4"/>
    <p:sldId id="279" r:id="rId5"/>
    <p:sldId id="257" r:id="rId6"/>
    <p:sldId id="280" r:id="rId7"/>
    <p:sldId id="258" r:id="rId8"/>
    <p:sldId id="281" r:id="rId9"/>
    <p:sldId id="259" r:id="rId10"/>
    <p:sldId id="282" r:id="rId11"/>
    <p:sldId id="260" r:id="rId12"/>
    <p:sldId id="283" r:id="rId13"/>
    <p:sldId id="261" r:id="rId14"/>
    <p:sldId id="284" r:id="rId15"/>
    <p:sldId id="262" r:id="rId16"/>
    <p:sldId id="285" r:id="rId17"/>
    <p:sldId id="263" r:id="rId18"/>
    <p:sldId id="286" r:id="rId19"/>
    <p:sldId id="264" r:id="rId20"/>
    <p:sldId id="287" r:id="rId21"/>
    <p:sldId id="265" r:id="rId22"/>
    <p:sldId id="288" r:id="rId23"/>
    <p:sldId id="266" r:id="rId24"/>
    <p:sldId id="289" r:id="rId25"/>
    <p:sldId id="267" r:id="rId26"/>
    <p:sldId id="290" r:id="rId27"/>
    <p:sldId id="268" r:id="rId28"/>
    <p:sldId id="291" r:id="rId29"/>
    <p:sldId id="269" r:id="rId30"/>
    <p:sldId id="292" r:id="rId31"/>
    <p:sldId id="270" r:id="rId32"/>
    <p:sldId id="293" r:id="rId33"/>
    <p:sldId id="271" r:id="rId34"/>
    <p:sldId id="294" r:id="rId35"/>
    <p:sldId id="272" r:id="rId36"/>
    <p:sldId id="295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1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4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9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C4F3-7D73-4CAB-8969-F6BB440FE0BA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C7-5D4E-4B4E-860F-04E4F6E59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8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4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4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8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8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85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7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36872" y="2613891"/>
            <a:ext cx="1394691" cy="1274618"/>
          </a:xfrm>
          <a:prstGeom prst="ellipse">
            <a:avLst/>
          </a:prstGeom>
          <a:solidFill>
            <a:srgbClr val="FFC904"/>
          </a:solidFill>
          <a:ln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0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0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8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62360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25" y="4660323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43974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8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26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62360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25" y="4660323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43974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05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36872" y="2613891"/>
            <a:ext cx="1394691" cy="1274618"/>
          </a:xfrm>
          <a:prstGeom prst="ellipse">
            <a:avLst/>
          </a:prstGeom>
          <a:solidFill>
            <a:srgbClr val="FFC904"/>
          </a:solidFill>
          <a:ln>
            <a:solidFill>
              <a:srgbClr val="FFC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6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76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6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70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49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8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16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1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2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1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6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56105" y="5116944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0" y="4567957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21011" y="523702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12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>
            <a:hlinkClick r:id="rId5" action="ppaction://hlinksldjump"/>
          </p:cNvPr>
          <p:cNvSpPr/>
          <p:nvPr/>
        </p:nvSpPr>
        <p:spPr>
          <a:xfrm>
            <a:off x="7961745" y="5689600"/>
            <a:ext cx="1108364" cy="969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782" y="5209310"/>
            <a:ext cx="1644073" cy="1542474"/>
          </a:xfrm>
          <a:prstGeom prst="ellips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7" y="4660323"/>
            <a:ext cx="885542" cy="88554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34902" y="5209310"/>
            <a:ext cx="1579418" cy="1542474"/>
          </a:xfrm>
          <a:prstGeom prst="ellipse">
            <a:avLst/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49367" y="5209310"/>
            <a:ext cx="1652160" cy="1450108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20000"/>
    </mc:Choice>
    <mc:Fallback>
      <p:transition spd="slow" advClick="0" advTm="30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2017-02-15T01:40:09Z</dcterms:created>
  <dcterms:modified xsi:type="dcterms:W3CDTF">2017-02-15T02:06:14Z</dcterms:modified>
</cp:coreProperties>
</file>