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77" r:id="rId5"/>
    <p:sldId id="258" r:id="rId6"/>
    <p:sldId id="278" r:id="rId7"/>
    <p:sldId id="259" r:id="rId8"/>
    <p:sldId id="279" r:id="rId9"/>
    <p:sldId id="260" r:id="rId10"/>
    <p:sldId id="280" r:id="rId11"/>
    <p:sldId id="261" r:id="rId12"/>
    <p:sldId id="281" r:id="rId13"/>
    <p:sldId id="262" r:id="rId14"/>
    <p:sldId id="282" r:id="rId15"/>
    <p:sldId id="263" r:id="rId16"/>
    <p:sldId id="283" r:id="rId17"/>
    <p:sldId id="264" r:id="rId18"/>
    <p:sldId id="284" r:id="rId19"/>
    <p:sldId id="265" r:id="rId20"/>
    <p:sldId id="285" r:id="rId21"/>
    <p:sldId id="266" r:id="rId22"/>
    <p:sldId id="286" r:id="rId23"/>
    <p:sldId id="267" r:id="rId24"/>
    <p:sldId id="287" r:id="rId25"/>
    <p:sldId id="268" r:id="rId26"/>
    <p:sldId id="288" r:id="rId27"/>
    <p:sldId id="269" r:id="rId28"/>
    <p:sldId id="289" r:id="rId29"/>
    <p:sldId id="270" r:id="rId30"/>
    <p:sldId id="290" r:id="rId31"/>
    <p:sldId id="271" r:id="rId32"/>
    <p:sldId id="291" r:id="rId33"/>
    <p:sldId id="272" r:id="rId34"/>
    <p:sldId id="292" r:id="rId35"/>
    <p:sldId id="273" r:id="rId36"/>
    <p:sldId id="293" r:id="rId37"/>
    <p:sldId id="274" r:id="rId38"/>
    <p:sldId id="294" r:id="rId39"/>
    <p:sldId id="27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6E3A-03CA-4EBA-82E5-219C505EF4A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575C-3C00-4670-B7AE-D814CD87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6E3A-03CA-4EBA-82E5-219C505EF4A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575C-3C00-4670-B7AE-D814CD87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4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6E3A-03CA-4EBA-82E5-219C505EF4A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575C-3C00-4670-B7AE-D814CD87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1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6E3A-03CA-4EBA-82E5-219C505EF4A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575C-3C00-4670-B7AE-D814CD87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8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6E3A-03CA-4EBA-82E5-219C505EF4A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575C-3C00-4670-B7AE-D814CD87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8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6E3A-03CA-4EBA-82E5-219C505EF4A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575C-3C00-4670-B7AE-D814CD87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8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6E3A-03CA-4EBA-82E5-219C505EF4A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575C-3C00-4670-B7AE-D814CD87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9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6E3A-03CA-4EBA-82E5-219C505EF4A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575C-3C00-4670-B7AE-D814CD87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0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6E3A-03CA-4EBA-82E5-219C505EF4A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575C-3C00-4670-B7AE-D814CD87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9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6E3A-03CA-4EBA-82E5-219C505EF4A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575C-3C00-4670-B7AE-D814CD87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2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6E3A-03CA-4EBA-82E5-219C505EF4A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575C-3C00-4670-B7AE-D814CD87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7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F6E3A-03CA-4EBA-82E5-219C505EF4AF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C575C-3C00-4670-B7AE-D814CD87E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1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7980219" y="5772727"/>
            <a:ext cx="1163782" cy="1016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6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33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-9236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007928" y="5809673"/>
            <a:ext cx="1126836" cy="10298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65381" y="3592948"/>
            <a:ext cx="2050473" cy="1884218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54254" y="3592948"/>
            <a:ext cx="1958109" cy="196734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29889" y="3731492"/>
            <a:ext cx="1921164" cy="1745674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65" y="1619827"/>
            <a:ext cx="1776160" cy="148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0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06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007928" y="5809673"/>
            <a:ext cx="1126836" cy="10298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40872" y="3814619"/>
            <a:ext cx="2050473" cy="1884218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02181" y="3731493"/>
            <a:ext cx="1958109" cy="196734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09671" y="3583712"/>
            <a:ext cx="2050473" cy="2050470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09" y="1397000"/>
            <a:ext cx="1951182" cy="19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7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45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007928" y="5809673"/>
            <a:ext cx="1126836" cy="10298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77818" y="3713019"/>
            <a:ext cx="2050473" cy="1884218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39127" y="3629893"/>
            <a:ext cx="1958109" cy="196734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09671" y="3583712"/>
            <a:ext cx="2050473" cy="2050470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09" y="1397000"/>
            <a:ext cx="1951182" cy="19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3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0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007928" y="5809673"/>
            <a:ext cx="1126836" cy="10298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92945" y="3676074"/>
            <a:ext cx="2050473" cy="1884218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54254" y="3592948"/>
            <a:ext cx="1958109" cy="196734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68582" y="3537527"/>
            <a:ext cx="2013527" cy="1948873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63" y="1350817"/>
            <a:ext cx="1969655" cy="19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1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007928" y="5809673"/>
            <a:ext cx="1126836" cy="10298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46908" y="3777674"/>
            <a:ext cx="2050473" cy="1884218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54254" y="3592948"/>
            <a:ext cx="1958109" cy="196734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29889" y="3731492"/>
            <a:ext cx="1921164" cy="1745674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65" y="1619827"/>
            <a:ext cx="1776160" cy="148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0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54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007928" y="5809673"/>
            <a:ext cx="1126836" cy="10298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93090" y="3583713"/>
            <a:ext cx="2050473" cy="1884218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54254" y="3592948"/>
            <a:ext cx="1958109" cy="196734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29889" y="3731492"/>
            <a:ext cx="1921164" cy="1745674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65" y="1619827"/>
            <a:ext cx="1776160" cy="148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6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62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007928" y="5809673"/>
            <a:ext cx="1126836" cy="10298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03926" y="3657601"/>
            <a:ext cx="2050473" cy="1884218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65235" y="3574475"/>
            <a:ext cx="1958109" cy="196734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09671" y="3583712"/>
            <a:ext cx="2050473" cy="2050470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09" y="1397000"/>
            <a:ext cx="1951182" cy="19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8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8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007928" y="5809673"/>
            <a:ext cx="1126836" cy="10298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330036" y="3634511"/>
            <a:ext cx="2050473" cy="1884218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54254" y="3592948"/>
            <a:ext cx="1958109" cy="196734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29889" y="3731492"/>
            <a:ext cx="1921164" cy="1745674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65" y="1619827"/>
            <a:ext cx="1776160" cy="148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8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4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007928" y="5809673"/>
            <a:ext cx="1126836" cy="10298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330035" y="3777675"/>
            <a:ext cx="2050473" cy="1884218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54254" y="3592948"/>
            <a:ext cx="1958109" cy="196734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29889" y="3731492"/>
            <a:ext cx="1921164" cy="1745674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65" y="1619827"/>
            <a:ext cx="1776160" cy="148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7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05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007928" y="5809673"/>
            <a:ext cx="1126836" cy="10298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31637" y="3574474"/>
            <a:ext cx="2050473" cy="1884218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92946" y="3491348"/>
            <a:ext cx="1958109" cy="196734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09671" y="3583712"/>
            <a:ext cx="2050473" cy="2050470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09" y="1397000"/>
            <a:ext cx="1951182" cy="19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2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007928" y="5809673"/>
            <a:ext cx="1126836" cy="10298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68582" y="3537527"/>
            <a:ext cx="2013527" cy="1948873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63" y="1350817"/>
            <a:ext cx="1969655" cy="19696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92945" y="3676074"/>
            <a:ext cx="2050473" cy="1884218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54254" y="3592948"/>
            <a:ext cx="1958109" cy="196734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32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007928" y="5809673"/>
            <a:ext cx="1126836" cy="10298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92945" y="3676074"/>
            <a:ext cx="2050473" cy="1884218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54254" y="3592948"/>
            <a:ext cx="1958109" cy="196734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68582" y="3676074"/>
            <a:ext cx="2013527" cy="1948873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63" y="1489364"/>
            <a:ext cx="1969655" cy="19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4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41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007928" y="5809673"/>
            <a:ext cx="1126836" cy="10298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302327" y="3634511"/>
            <a:ext cx="2050473" cy="1884218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54254" y="3592948"/>
            <a:ext cx="1958109" cy="196734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09671" y="3583712"/>
            <a:ext cx="2050473" cy="2050470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09" y="1397000"/>
            <a:ext cx="1951182" cy="19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6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74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007928" y="5809673"/>
            <a:ext cx="1126836" cy="10298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63782" y="3592948"/>
            <a:ext cx="2050473" cy="1884218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54254" y="3592948"/>
            <a:ext cx="1958109" cy="196734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29889" y="3731492"/>
            <a:ext cx="1921164" cy="1745674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65" y="1619827"/>
            <a:ext cx="1776160" cy="148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5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50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007928" y="5809673"/>
            <a:ext cx="1126836" cy="10298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348509" y="3759201"/>
            <a:ext cx="2050473" cy="1884218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09818" y="3676075"/>
            <a:ext cx="1958109" cy="196734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09671" y="3583712"/>
            <a:ext cx="2050473" cy="2050470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09" y="1397000"/>
            <a:ext cx="1951182" cy="19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2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97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8007928" y="5809673"/>
            <a:ext cx="1126836" cy="10298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65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007928" y="5809673"/>
            <a:ext cx="1126836" cy="10298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311563" y="3666838"/>
            <a:ext cx="2050473" cy="1884218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72872" y="3583712"/>
            <a:ext cx="1958109" cy="196734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09671" y="3583712"/>
            <a:ext cx="2050473" cy="2050470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09" y="1397000"/>
            <a:ext cx="1951182" cy="19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4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37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4" action="ppaction://hlinksldjump"/>
          </p:cNvPr>
          <p:cNvSpPr/>
          <p:nvPr/>
        </p:nvSpPr>
        <p:spPr>
          <a:xfrm>
            <a:off x="8007928" y="5809673"/>
            <a:ext cx="1126836" cy="10298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92945" y="3676074"/>
            <a:ext cx="2050473" cy="1884218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54254" y="3592948"/>
            <a:ext cx="1958109" cy="196734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68582" y="3676074"/>
            <a:ext cx="2013527" cy="1948873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63" y="1489364"/>
            <a:ext cx="1969655" cy="19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1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60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007928" y="5809673"/>
            <a:ext cx="1126836" cy="10298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68582" y="3676074"/>
            <a:ext cx="2050473" cy="1884218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29891" y="3592948"/>
            <a:ext cx="1958109" cy="196734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09671" y="3583712"/>
            <a:ext cx="2050473" cy="2050470"/>
          </a:xfrm>
          <a:prstGeom prst="ellipse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09" y="1397000"/>
            <a:ext cx="1951182" cy="19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1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3</cp:revision>
  <dcterms:created xsi:type="dcterms:W3CDTF">2017-02-15T01:10:55Z</dcterms:created>
  <dcterms:modified xsi:type="dcterms:W3CDTF">2017-02-15T01:39:46Z</dcterms:modified>
</cp:coreProperties>
</file>