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78" r:id="rId5"/>
    <p:sldId id="259" r:id="rId6"/>
    <p:sldId id="279" r:id="rId7"/>
    <p:sldId id="260" r:id="rId8"/>
    <p:sldId id="280" r:id="rId9"/>
    <p:sldId id="261" r:id="rId10"/>
    <p:sldId id="281" r:id="rId11"/>
    <p:sldId id="262" r:id="rId12"/>
    <p:sldId id="282" r:id="rId13"/>
    <p:sldId id="263" r:id="rId14"/>
    <p:sldId id="283" r:id="rId15"/>
    <p:sldId id="264" r:id="rId16"/>
    <p:sldId id="284" r:id="rId17"/>
    <p:sldId id="265" r:id="rId18"/>
    <p:sldId id="285" r:id="rId19"/>
    <p:sldId id="266" r:id="rId20"/>
    <p:sldId id="286" r:id="rId21"/>
    <p:sldId id="267" r:id="rId22"/>
    <p:sldId id="287" r:id="rId23"/>
    <p:sldId id="268" r:id="rId24"/>
    <p:sldId id="288" r:id="rId25"/>
    <p:sldId id="269" r:id="rId26"/>
    <p:sldId id="289" r:id="rId27"/>
    <p:sldId id="270" r:id="rId28"/>
    <p:sldId id="290" r:id="rId29"/>
    <p:sldId id="271" r:id="rId30"/>
    <p:sldId id="291" r:id="rId31"/>
    <p:sldId id="272" r:id="rId32"/>
    <p:sldId id="292" r:id="rId33"/>
    <p:sldId id="273" r:id="rId34"/>
    <p:sldId id="293" r:id="rId35"/>
    <p:sldId id="274" r:id="rId36"/>
    <p:sldId id="294" r:id="rId37"/>
    <p:sldId id="275" r:id="rId38"/>
    <p:sldId id="295" r:id="rId39"/>
    <p:sldId id="27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1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29FD-42C8-428C-9CE0-A3482CD373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540F-58DD-4B88-8C51-3F866C4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64944" y="5892800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17344" y="6045200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3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20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2509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909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5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60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7927" y="4729018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3" y="4548909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9167" y="4742872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2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90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7927" y="4729018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3" y="4548909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9167" y="4742872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27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0982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8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1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7927" y="4729018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3" y="4548909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9167" y="4742872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0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91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0982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8" y="4576618"/>
            <a:ext cx="663870" cy="6638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87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2509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909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5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9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0982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8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13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7927" y="4729018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3" y="4548909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9167" y="4742872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98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7927" y="4729018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3" y="4548909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9167" y="4742872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9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0982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8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09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7927" y="4729018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3" y="4548909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9167" y="4742872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8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0982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8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93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0982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8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13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0982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8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6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4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56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7927" y="4729018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3" y="4548909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9167" y="4742872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04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0982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8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5706" y="5897418"/>
            <a:ext cx="979055" cy="96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2509" y="4729018"/>
            <a:ext cx="2198254" cy="193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909" y="4756727"/>
            <a:ext cx="2179782" cy="192116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5" y="4576618"/>
            <a:ext cx="663870" cy="663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927" y="4756727"/>
            <a:ext cx="2179782" cy="191192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2017-02-15T02:47:24Z</dcterms:created>
  <dcterms:modified xsi:type="dcterms:W3CDTF">2017-02-15T03:05:38Z</dcterms:modified>
</cp:coreProperties>
</file>