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78" r:id="rId5"/>
    <p:sldId id="258" r:id="rId6"/>
    <p:sldId id="279" r:id="rId7"/>
    <p:sldId id="259" r:id="rId8"/>
    <p:sldId id="280" r:id="rId9"/>
    <p:sldId id="260" r:id="rId10"/>
    <p:sldId id="281" r:id="rId11"/>
    <p:sldId id="273" r:id="rId12"/>
    <p:sldId id="282" r:id="rId13"/>
    <p:sldId id="262" r:id="rId14"/>
    <p:sldId id="283" r:id="rId15"/>
    <p:sldId id="263" r:id="rId16"/>
    <p:sldId id="284" r:id="rId17"/>
    <p:sldId id="261" r:id="rId18"/>
    <p:sldId id="285" r:id="rId19"/>
    <p:sldId id="265" r:id="rId20"/>
    <p:sldId id="286" r:id="rId21"/>
    <p:sldId id="264" r:id="rId22"/>
    <p:sldId id="287" r:id="rId23"/>
    <p:sldId id="269" r:id="rId24"/>
    <p:sldId id="288" r:id="rId25"/>
    <p:sldId id="268" r:id="rId26"/>
    <p:sldId id="289" r:id="rId27"/>
    <p:sldId id="275" r:id="rId28"/>
    <p:sldId id="290" r:id="rId29"/>
    <p:sldId id="270" r:id="rId30"/>
    <p:sldId id="291" r:id="rId31"/>
    <p:sldId id="271" r:id="rId32"/>
    <p:sldId id="292" r:id="rId33"/>
    <p:sldId id="272" r:id="rId34"/>
    <p:sldId id="293" r:id="rId35"/>
    <p:sldId id="267" r:id="rId36"/>
    <p:sldId id="294" r:id="rId37"/>
    <p:sldId id="274" r:id="rId38"/>
    <p:sldId id="295" r:id="rId39"/>
    <p:sldId id="266" r:id="rId40"/>
    <p:sldId id="296" r:id="rId41"/>
    <p:sldId id="27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B9E7-3CBD-42FF-8A18-387D54C05E6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9E89-F063-4F93-8A21-A163BA163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5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B9E7-3CBD-42FF-8A18-387D54C05E6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9E89-F063-4F93-8A21-A163BA163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9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B9E7-3CBD-42FF-8A18-387D54C05E6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9E89-F063-4F93-8A21-A163BA163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4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B9E7-3CBD-42FF-8A18-387D54C05E6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9E89-F063-4F93-8A21-A163BA163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1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B9E7-3CBD-42FF-8A18-387D54C05E6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9E89-F063-4F93-8A21-A163BA163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B9E7-3CBD-42FF-8A18-387D54C05E6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9E89-F063-4F93-8A21-A163BA163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B9E7-3CBD-42FF-8A18-387D54C05E6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9E89-F063-4F93-8A21-A163BA163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3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B9E7-3CBD-42FF-8A18-387D54C05E6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9E89-F063-4F93-8A21-A163BA163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7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B9E7-3CBD-42FF-8A18-387D54C05E6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9E89-F063-4F93-8A21-A163BA163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6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B9E7-3CBD-42FF-8A18-387D54C05E6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9E89-F063-4F93-8A21-A163BA163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B9E7-3CBD-42FF-8A18-387D54C05E6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9E89-F063-4F93-8A21-A163BA163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3B9E7-3CBD-42FF-8A18-387D54C05E6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E9E89-F063-4F93-8A21-A163BA163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1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8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0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7241309" y="5200075"/>
            <a:ext cx="1671782" cy="160250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42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31201" y="6096001"/>
            <a:ext cx="794327" cy="7435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op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78" y="1627909"/>
            <a:ext cx="1282706" cy="1282706"/>
          </a:xfrm>
          <a:prstGeom prst="rect">
            <a:avLst/>
          </a:prstGeom>
        </p:spPr>
      </p:pic>
      <p:pic>
        <p:nvPicPr>
          <p:cNvPr id="5" name="bottom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18" y="3464791"/>
            <a:ext cx="1282706" cy="1282706"/>
          </a:xfrm>
          <a:prstGeom prst="rect">
            <a:avLst/>
          </a:prstGeom>
        </p:spPr>
      </p:pic>
      <p:sp>
        <p:nvSpPr>
          <p:cNvPr id="6" name="green circle"/>
          <p:cNvSpPr/>
          <p:nvPr/>
        </p:nvSpPr>
        <p:spPr>
          <a:xfrm>
            <a:off x="6132945" y="5190836"/>
            <a:ext cx="1468582" cy="139469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op click"/>
          <p:cNvSpPr/>
          <p:nvPr/>
        </p:nvSpPr>
        <p:spPr>
          <a:xfrm>
            <a:off x="6270343" y="1615788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lick"/>
          <p:cNvSpPr/>
          <p:nvPr/>
        </p:nvSpPr>
        <p:spPr>
          <a:xfrm>
            <a:off x="6234546" y="3464791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yes click"/>
          <p:cNvSpPr/>
          <p:nvPr/>
        </p:nvSpPr>
        <p:spPr>
          <a:xfrm>
            <a:off x="6132945" y="5107710"/>
            <a:ext cx="1468582" cy="147781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9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51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31201" y="6096001"/>
            <a:ext cx="794327" cy="7435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op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5" y="1563254"/>
            <a:ext cx="1282706" cy="1282706"/>
          </a:xfrm>
          <a:prstGeom prst="rect">
            <a:avLst/>
          </a:prstGeom>
        </p:spPr>
      </p:pic>
      <p:pic>
        <p:nvPicPr>
          <p:cNvPr id="5" name="bottom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5" y="4985327"/>
            <a:ext cx="1282706" cy="1282706"/>
          </a:xfrm>
          <a:prstGeom prst="rect">
            <a:avLst/>
          </a:prstGeom>
        </p:spPr>
      </p:pic>
      <p:sp>
        <p:nvSpPr>
          <p:cNvPr id="6" name="green circle"/>
          <p:cNvSpPr/>
          <p:nvPr/>
        </p:nvSpPr>
        <p:spPr>
          <a:xfrm>
            <a:off x="5837382" y="3177309"/>
            <a:ext cx="1468582" cy="139469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op click"/>
          <p:cNvSpPr/>
          <p:nvPr/>
        </p:nvSpPr>
        <p:spPr>
          <a:xfrm>
            <a:off x="5930320" y="1551133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lick"/>
          <p:cNvSpPr/>
          <p:nvPr/>
        </p:nvSpPr>
        <p:spPr>
          <a:xfrm>
            <a:off x="5938983" y="4985327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yes click"/>
          <p:cNvSpPr/>
          <p:nvPr/>
        </p:nvSpPr>
        <p:spPr>
          <a:xfrm>
            <a:off x="5837382" y="3094183"/>
            <a:ext cx="1468582" cy="147781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9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04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31201" y="6096001"/>
            <a:ext cx="794327" cy="7435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op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27" y="1738745"/>
            <a:ext cx="1282706" cy="1282706"/>
          </a:xfrm>
          <a:prstGeom prst="rect">
            <a:avLst/>
          </a:prstGeom>
        </p:spPr>
      </p:pic>
      <p:pic>
        <p:nvPicPr>
          <p:cNvPr id="5" name="bottom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27" y="5160818"/>
            <a:ext cx="1282706" cy="1282706"/>
          </a:xfrm>
          <a:prstGeom prst="rect">
            <a:avLst/>
          </a:prstGeom>
        </p:spPr>
      </p:pic>
      <p:sp>
        <p:nvSpPr>
          <p:cNvPr id="6" name="green circle"/>
          <p:cNvSpPr/>
          <p:nvPr/>
        </p:nvSpPr>
        <p:spPr>
          <a:xfrm>
            <a:off x="6160654" y="3352800"/>
            <a:ext cx="1468582" cy="139469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op click"/>
          <p:cNvSpPr/>
          <p:nvPr/>
        </p:nvSpPr>
        <p:spPr>
          <a:xfrm>
            <a:off x="6253592" y="1726624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lick"/>
          <p:cNvSpPr/>
          <p:nvPr/>
        </p:nvSpPr>
        <p:spPr>
          <a:xfrm>
            <a:off x="6262255" y="5160818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yes click"/>
          <p:cNvSpPr/>
          <p:nvPr/>
        </p:nvSpPr>
        <p:spPr>
          <a:xfrm>
            <a:off x="6160654" y="3269674"/>
            <a:ext cx="1468582" cy="147781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95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31201" y="6096001"/>
            <a:ext cx="794327" cy="7435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op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844" y="3446026"/>
            <a:ext cx="1282706" cy="1282706"/>
          </a:xfrm>
          <a:prstGeom prst="rect">
            <a:avLst/>
          </a:prstGeom>
        </p:spPr>
      </p:pic>
      <p:pic>
        <p:nvPicPr>
          <p:cNvPr id="5" name="bottom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6" y="5133109"/>
            <a:ext cx="1282706" cy="1282706"/>
          </a:xfrm>
          <a:prstGeom prst="rect">
            <a:avLst/>
          </a:prstGeom>
        </p:spPr>
      </p:pic>
      <p:sp>
        <p:nvSpPr>
          <p:cNvPr id="6" name="green circle"/>
          <p:cNvSpPr/>
          <p:nvPr/>
        </p:nvSpPr>
        <p:spPr>
          <a:xfrm>
            <a:off x="6123709" y="1634837"/>
            <a:ext cx="1468582" cy="139469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op click"/>
          <p:cNvSpPr/>
          <p:nvPr/>
        </p:nvSpPr>
        <p:spPr>
          <a:xfrm>
            <a:off x="6123709" y="3433905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lick"/>
          <p:cNvSpPr/>
          <p:nvPr/>
        </p:nvSpPr>
        <p:spPr>
          <a:xfrm>
            <a:off x="6216074" y="5133109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yes click"/>
          <p:cNvSpPr/>
          <p:nvPr/>
        </p:nvSpPr>
        <p:spPr>
          <a:xfrm>
            <a:off x="6123709" y="1551711"/>
            <a:ext cx="1468582" cy="147781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9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92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31201" y="6096001"/>
            <a:ext cx="794327" cy="7435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op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78" y="1590963"/>
            <a:ext cx="1282706" cy="1282706"/>
          </a:xfrm>
          <a:prstGeom prst="rect">
            <a:avLst/>
          </a:prstGeom>
        </p:spPr>
      </p:pic>
      <p:pic>
        <p:nvPicPr>
          <p:cNvPr id="5" name="bottom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18" y="3427845"/>
            <a:ext cx="1282706" cy="1282706"/>
          </a:xfrm>
          <a:prstGeom prst="rect">
            <a:avLst/>
          </a:prstGeom>
        </p:spPr>
      </p:pic>
      <p:sp>
        <p:nvSpPr>
          <p:cNvPr id="6" name="green circle"/>
          <p:cNvSpPr/>
          <p:nvPr/>
        </p:nvSpPr>
        <p:spPr>
          <a:xfrm>
            <a:off x="6132945" y="5153890"/>
            <a:ext cx="1468582" cy="139469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op click"/>
          <p:cNvSpPr/>
          <p:nvPr/>
        </p:nvSpPr>
        <p:spPr>
          <a:xfrm>
            <a:off x="6270343" y="1578842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lick"/>
          <p:cNvSpPr/>
          <p:nvPr/>
        </p:nvSpPr>
        <p:spPr>
          <a:xfrm>
            <a:off x="6234546" y="3427845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yes click"/>
          <p:cNvSpPr/>
          <p:nvPr/>
        </p:nvSpPr>
        <p:spPr>
          <a:xfrm>
            <a:off x="6132945" y="5070764"/>
            <a:ext cx="1468582" cy="147781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6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67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79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31201" y="6096001"/>
            <a:ext cx="794327" cy="7435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op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844" y="3446026"/>
            <a:ext cx="1282706" cy="1282706"/>
          </a:xfrm>
          <a:prstGeom prst="rect">
            <a:avLst/>
          </a:prstGeom>
        </p:spPr>
      </p:pic>
      <p:pic>
        <p:nvPicPr>
          <p:cNvPr id="5" name="bottom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6" y="5133109"/>
            <a:ext cx="1282706" cy="1282706"/>
          </a:xfrm>
          <a:prstGeom prst="rect">
            <a:avLst/>
          </a:prstGeom>
        </p:spPr>
      </p:pic>
      <p:sp>
        <p:nvSpPr>
          <p:cNvPr id="6" name="green circle"/>
          <p:cNvSpPr/>
          <p:nvPr/>
        </p:nvSpPr>
        <p:spPr>
          <a:xfrm>
            <a:off x="6123709" y="1634837"/>
            <a:ext cx="1468582" cy="139469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op click"/>
          <p:cNvSpPr/>
          <p:nvPr/>
        </p:nvSpPr>
        <p:spPr>
          <a:xfrm>
            <a:off x="6123709" y="3433905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lick"/>
          <p:cNvSpPr/>
          <p:nvPr/>
        </p:nvSpPr>
        <p:spPr>
          <a:xfrm>
            <a:off x="6216074" y="5133109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yes click"/>
          <p:cNvSpPr/>
          <p:nvPr/>
        </p:nvSpPr>
        <p:spPr>
          <a:xfrm>
            <a:off x="6123709" y="1551711"/>
            <a:ext cx="1468582" cy="147781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9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97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31201" y="6096001"/>
            <a:ext cx="794327" cy="7435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op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54" y="1655618"/>
            <a:ext cx="1282706" cy="1282706"/>
          </a:xfrm>
          <a:prstGeom prst="rect">
            <a:avLst/>
          </a:prstGeom>
        </p:spPr>
      </p:pic>
      <p:pic>
        <p:nvPicPr>
          <p:cNvPr id="5" name="bottom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42" y="5243946"/>
            <a:ext cx="1282706" cy="1282706"/>
          </a:xfrm>
          <a:prstGeom prst="rect">
            <a:avLst/>
          </a:prstGeom>
        </p:spPr>
      </p:pic>
      <p:sp>
        <p:nvSpPr>
          <p:cNvPr id="6" name="green circle"/>
          <p:cNvSpPr/>
          <p:nvPr/>
        </p:nvSpPr>
        <p:spPr>
          <a:xfrm>
            <a:off x="6243781" y="3269673"/>
            <a:ext cx="1468582" cy="139469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op click"/>
          <p:cNvSpPr/>
          <p:nvPr/>
        </p:nvSpPr>
        <p:spPr>
          <a:xfrm>
            <a:off x="6336719" y="1643497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lick"/>
          <p:cNvSpPr/>
          <p:nvPr/>
        </p:nvSpPr>
        <p:spPr>
          <a:xfrm>
            <a:off x="6233970" y="5243946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yes click"/>
          <p:cNvSpPr/>
          <p:nvPr/>
        </p:nvSpPr>
        <p:spPr>
          <a:xfrm>
            <a:off x="6243781" y="3186547"/>
            <a:ext cx="1468582" cy="147781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9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19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31201" y="6096001"/>
            <a:ext cx="794327" cy="7435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op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27" y="1738745"/>
            <a:ext cx="1282706" cy="1282706"/>
          </a:xfrm>
          <a:prstGeom prst="rect">
            <a:avLst/>
          </a:prstGeom>
        </p:spPr>
      </p:pic>
      <p:pic>
        <p:nvPicPr>
          <p:cNvPr id="5" name="bottom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27" y="5160818"/>
            <a:ext cx="1282706" cy="1282706"/>
          </a:xfrm>
          <a:prstGeom prst="rect">
            <a:avLst/>
          </a:prstGeom>
        </p:spPr>
      </p:pic>
      <p:sp>
        <p:nvSpPr>
          <p:cNvPr id="6" name="green circle"/>
          <p:cNvSpPr/>
          <p:nvPr/>
        </p:nvSpPr>
        <p:spPr>
          <a:xfrm>
            <a:off x="6160654" y="3352800"/>
            <a:ext cx="1468582" cy="139469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op click"/>
          <p:cNvSpPr/>
          <p:nvPr/>
        </p:nvSpPr>
        <p:spPr>
          <a:xfrm>
            <a:off x="6253592" y="1726624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lick"/>
          <p:cNvSpPr/>
          <p:nvPr/>
        </p:nvSpPr>
        <p:spPr>
          <a:xfrm>
            <a:off x="6262255" y="5160818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yes click"/>
          <p:cNvSpPr/>
          <p:nvPr/>
        </p:nvSpPr>
        <p:spPr>
          <a:xfrm>
            <a:off x="6160654" y="3269674"/>
            <a:ext cx="1468582" cy="147781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1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25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5" action="ppaction://hlinksldjump"/>
          </p:cNvPr>
          <p:cNvSpPr/>
          <p:nvPr/>
        </p:nvSpPr>
        <p:spPr>
          <a:xfrm>
            <a:off x="8331201" y="6096001"/>
            <a:ext cx="794327" cy="7435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op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78" y="1590963"/>
            <a:ext cx="1282706" cy="1282706"/>
          </a:xfrm>
          <a:prstGeom prst="rect">
            <a:avLst/>
          </a:prstGeom>
        </p:spPr>
      </p:pic>
      <p:pic>
        <p:nvPicPr>
          <p:cNvPr id="7" name="bottom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18" y="3427845"/>
            <a:ext cx="1282706" cy="1282706"/>
          </a:xfrm>
          <a:prstGeom prst="rect">
            <a:avLst/>
          </a:prstGeom>
        </p:spPr>
      </p:pic>
      <p:sp>
        <p:nvSpPr>
          <p:cNvPr id="8" name="green circle"/>
          <p:cNvSpPr/>
          <p:nvPr/>
        </p:nvSpPr>
        <p:spPr>
          <a:xfrm>
            <a:off x="6132945" y="5153890"/>
            <a:ext cx="1468582" cy="139469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op click"/>
          <p:cNvSpPr/>
          <p:nvPr/>
        </p:nvSpPr>
        <p:spPr>
          <a:xfrm>
            <a:off x="6270343" y="1578842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ottom click"/>
          <p:cNvSpPr/>
          <p:nvPr/>
        </p:nvSpPr>
        <p:spPr>
          <a:xfrm>
            <a:off x="6234546" y="3427845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yes click"/>
          <p:cNvSpPr/>
          <p:nvPr/>
        </p:nvSpPr>
        <p:spPr>
          <a:xfrm>
            <a:off x="6132945" y="5070764"/>
            <a:ext cx="1468582" cy="147781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1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47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31201" y="6096001"/>
            <a:ext cx="794327" cy="7435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op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45" y="1667739"/>
            <a:ext cx="1282706" cy="1282706"/>
          </a:xfrm>
          <a:prstGeom prst="rect">
            <a:avLst/>
          </a:prstGeom>
        </p:spPr>
      </p:pic>
      <p:pic>
        <p:nvPicPr>
          <p:cNvPr id="5" name="bottom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4" y="5253182"/>
            <a:ext cx="1282706" cy="1282706"/>
          </a:xfrm>
          <a:prstGeom prst="rect">
            <a:avLst/>
          </a:prstGeom>
        </p:spPr>
      </p:pic>
      <p:sp>
        <p:nvSpPr>
          <p:cNvPr id="6" name="green circle"/>
          <p:cNvSpPr/>
          <p:nvPr/>
        </p:nvSpPr>
        <p:spPr>
          <a:xfrm>
            <a:off x="6216072" y="3352800"/>
            <a:ext cx="1468582" cy="139469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op click"/>
          <p:cNvSpPr/>
          <p:nvPr/>
        </p:nvSpPr>
        <p:spPr>
          <a:xfrm>
            <a:off x="6309010" y="1655618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lick"/>
          <p:cNvSpPr/>
          <p:nvPr/>
        </p:nvSpPr>
        <p:spPr>
          <a:xfrm>
            <a:off x="6216072" y="5253182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yes click"/>
          <p:cNvSpPr/>
          <p:nvPr/>
        </p:nvSpPr>
        <p:spPr>
          <a:xfrm>
            <a:off x="6216072" y="3269674"/>
            <a:ext cx="1468582" cy="147781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4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31201" y="6096001"/>
            <a:ext cx="794327" cy="7435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op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5" y="1563254"/>
            <a:ext cx="1282706" cy="1282706"/>
          </a:xfrm>
          <a:prstGeom prst="rect">
            <a:avLst/>
          </a:prstGeom>
        </p:spPr>
      </p:pic>
      <p:pic>
        <p:nvPicPr>
          <p:cNvPr id="5" name="bottom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5" y="4985327"/>
            <a:ext cx="1282706" cy="1282706"/>
          </a:xfrm>
          <a:prstGeom prst="rect">
            <a:avLst/>
          </a:prstGeom>
        </p:spPr>
      </p:pic>
      <p:sp>
        <p:nvSpPr>
          <p:cNvPr id="6" name="green circle"/>
          <p:cNvSpPr/>
          <p:nvPr/>
        </p:nvSpPr>
        <p:spPr>
          <a:xfrm>
            <a:off x="5837382" y="3177309"/>
            <a:ext cx="1468582" cy="139469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op click"/>
          <p:cNvSpPr/>
          <p:nvPr/>
        </p:nvSpPr>
        <p:spPr>
          <a:xfrm>
            <a:off x="5930320" y="1551133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ottom click"/>
          <p:cNvSpPr/>
          <p:nvPr/>
        </p:nvSpPr>
        <p:spPr>
          <a:xfrm>
            <a:off x="5938983" y="4985327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yes click"/>
          <p:cNvSpPr/>
          <p:nvPr/>
        </p:nvSpPr>
        <p:spPr>
          <a:xfrm>
            <a:off x="5837382" y="3094183"/>
            <a:ext cx="1468582" cy="147781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3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51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31201" y="6096001"/>
            <a:ext cx="794327" cy="7435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op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71" y="3362898"/>
            <a:ext cx="1282706" cy="1282706"/>
          </a:xfrm>
          <a:prstGeom prst="rect">
            <a:avLst/>
          </a:prstGeom>
        </p:spPr>
      </p:pic>
      <p:pic>
        <p:nvPicPr>
          <p:cNvPr id="5" name="bottom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08" y="5271653"/>
            <a:ext cx="1282706" cy="1282706"/>
          </a:xfrm>
          <a:prstGeom prst="rect">
            <a:avLst/>
          </a:prstGeom>
        </p:spPr>
      </p:pic>
      <p:sp>
        <p:nvSpPr>
          <p:cNvPr id="6" name="green circle"/>
          <p:cNvSpPr/>
          <p:nvPr/>
        </p:nvSpPr>
        <p:spPr>
          <a:xfrm>
            <a:off x="6206836" y="1551709"/>
            <a:ext cx="1468582" cy="139469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op click"/>
          <p:cNvSpPr/>
          <p:nvPr/>
        </p:nvSpPr>
        <p:spPr>
          <a:xfrm>
            <a:off x="6206836" y="3350777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lick"/>
          <p:cNvSpPr/>
          <p:nvPr/>
        </p:nvSpPr>
        <p:spPr>
          <a:xfrm>
            <a:off x="6206836" y="5271653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yes click"/>
          <p:cNvSpPr/>
          <p:nvPr/>
        </p:nvSpPr>
        <p:spPr>
          <a:xfrm>
            <a:off x="6206836" y="1468583"/>
            <a:ext cx="1468582" cy="147781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3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23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31201" y="6096001"/>
            <a:ext cx="794327" cy="7435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op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45" y="1667739"/>
            <a:ext cx="1282706" cy="1282706"/>
          </a:xfrm>
          <a:prstGeom prst="rect">
            <a:avLst/>
          </a:prstGeom>
        </p:spPr>
      </p:pic>
      <p:pic>
        <p:nvPicPr>
          <p:cNvPr id="5" name="bottom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4" y="5253182"/>
            <a:ext cx="1282706" cy="1282706"/>
          </a:xfrm>
          <a:prstGeom prst="rect">
            <a:avLst/>
          </a:prstGeom>
        </p:spPr>
      </p:pic>
      <p:sp>
        <p:nvSpPr>
          <p:cNvPr id="6" name="green circle"/>
          <p:cNvSpPr/>
          <p:nvPr/>
        </p:nvSpPr>
        <p:spPr>
          <a:xfrm>
            <a:off x="6216072" y="3352800"/>
            <a:ext cx="1468582" cy="139469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op click"/>
          <p:cNvSpPr/>
          <p:nvPr/>
        </p:nvSpPr>
        <p:spPr>
          <a:xfrm>
            <a:off x="6309010" y="1655618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lick"/>
          <p:cNvSpPr/>
          <p:nvPr/>
        </p:nvSpPr>
        <p:spPr>
          <a:xfrm>
            <a:off x="6216072" y="5253182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yes click"/>
          <p:cNvSpPr/>
          <p:nvPr/>
        </p:nvSpPr>
        <p:spPr>
          <a:xfrm>
            <a:off x="6216072" y="3269674"/>
            <a:ext cx="1468582" cy="147781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4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46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hlinkClick r:id="rId6" action="ppaction://hlinksldjump"/>
          </p:cNvPr>
          <p:cNvSpPr/>
          <p:nvPr/>
        </p:nvSpPr>
        <p:spPr>
          <a:xfrm>
            <a:off x="8331201" y="6096001"/>
            <a:ext cx="794327" cy="7435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op x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45" y="1667739"/>
            <a:ext cx="1282706" cy="1282706"/>
          </a:xfrm>
          <a:prstGeom prst="rect">
            <a:avLst/>
          </a:prstGeom>
        </p:spPr>
      </p:pic>
      <p:pic>
        <p:nvPicPr>
          <p:cNvPr id="6" name="bottom x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4" y="5253182"/>
            <a:ext cx="1282706" cy="1282706"/>
          </a:xfrm>
          <a:prstGeom prst="rect">
            <a:avLst/>
          </a:prstGeom>
        </p:spPr>
      </p:pic>
      <p:sp>
        <p:nvSpPr>
          <p:cNvPr id="7" name="green circle"/>
          <p:cNvSpPr/>
          <p:nvPr/>
        </p:nvSpPr>
        <p:spPr>
          <a:xfrm>
            <a:off x="6216072" y="3352800"/>
            <a:ext cx="1468582" cy="139469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op click"/>
          <p:cNvSpPr/>
          <p:nvPr/>
        </p:nvSpPr>
        <p:spPr>
          <a:xfrm>
            <a:off x="6309010" y="1655618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ottom click"/>
          <p:cNvSpPr/>
          <p:nvPr/>
        </p:nvSpPr>
        <p:spPr>
          <a:xfrm>
            <a:off x="6216072" y="5253182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yes click"/>
          <p:cNvSpPr/>
          <p:nvPr/>
        </p:nvSpPr>
        <p:spPr>
          <a:xfrm>
            <a:off x="6216072" y="3269674"/>
            <a:ext cx="1468582" cy="147781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7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28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31201" y="6096001"/>
            <a:ext cx="794327" cy="7435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op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78" y="1590963"/>
            <a:ext cx="1282706" cy="1282706"/>
          </a:xfrm>
          <a:prstGeom prst="rect">
            <a:avLst/>
          </a:prstGeom>
        </p:spPr>
      </p:pic>
      <p:pic>
        <p:nvPicPr>
          <p:cNvPr id="5" name="bottom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18" y="3427845"/>
            <a:ext cx="1282706" cy="1282706"/>
          </a:xfrm>
          <a:prstGeom prst="rect">
            <a:avLst/>
          </a:prstGeom>
        </p:spPr>
      </p:pic>
      <p:sp>
        <p:nvSpPr>
          <p:cNvPr id="6" name="green circle"/>
          <p:cNvSpPr/>
          <p:nvPr/>
        </p:nvSpPr>
        <p:spPr>
          <a:xfrm>
            <a:off x="6132945" y="5153890"/>
            <a:ext cx="1468582" cy="139469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op click"/>
          <p:cNvSpPr/>
          <p:nvPr/>
        </p:nvSpPr>
        <p:spPr>
          <a:xfrm>
            <a:off x="6270343" y="1578842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lick"/>
          <p:cNvSpPr/>
          <p:nvPr/>
        </p:nvSpPr>
        <p:spPr>
          <a:xfrm>
            <a:off x="6234546" y="3427845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yes click"/>
          <p:cNvSpPr/>
          <p:nvPr/>
        </p:nvSpPr>
        <p:spPr>
          <a:xfrm>
            <a:off x="6132945" y="5070764"/>
            <a:ext cx="1468582" cy="147781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9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84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31201" y="6096001"/>
            <a:ext cx="794327" cy="7435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op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78" y="1590963"/>
            <a:ext cx="1282706" cy="1282706"/>
          </a:xfrm>
          <a:prstGeom prst="rect">
            <a:avLst/>
          </a:prstGeom>
        </p:spPr>
      </p:pic>
      <p:pic>
        <p:nvPicPr>
          <p:cNvPr id="5" name="bottom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18" y="3427845"/>
            <a:ext cx="1282706" cy="1282706"/>
          </a:xfrm>
          <a:prstGeom prst="rect">
            <a:avLst/>
          </a:prstGeom>
        </p:spPr>
      </p:pic>
      <p:sp>
        <p:nvSpPr>
          <p:cNvPr id="6" name="green circle"/>
          <p:cNvSpPr/>
          <p:nvPr/>
        </p:nvSpPr>
        <p:spPr>
          <a:xfrm>
            <a:off x="6132945" y="5153890"/>
            <a:ext cx="1468582" cy="139469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op click"/>
          <p:cNvSpPr/>
          <p:nvPr/>
        </p:nvSpPr>
        <p:spPr>
          <a:xfrm>
            <a:off x="6270343" y="1578842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lick"/>
          <p:cNvSpPr/>
          <p:nvPr/>
        </p:nvSpPr>
        <p:spPr>
          <a:xfrm>
            <a:off x="6234546" y="3427845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yes click"/>
          <p:cNvSpPr/>
          <p:nvPr/>
        </p:nvSpPr>
        <p:spPr>
          <a:xfrm>
            <a:off x="6132945" y="5070764"/>
            <a:ext cx="1468582" cy="147781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0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39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32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7222836" y="5186220"/>
            <a:ext cx="1699491" cy="1625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31201" y="6096001"/>
            <a:ext cx="794327" cy="7435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op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5" y="1563254"/>
            <a:ext cx="1282706" cy="1282706"/>
          </a:xfrm>
          <a:prstGeom prst="rect">
            <a:avLst/>
          </a:prstGeom>
        </p:spPr>
      </p:pic>
      <p:pic>
        <p:nvPicPr>
          <p:cNvPr id="5" name="bottom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7" y="3206173"/>
            <a:ext cx="1282706" cy="1282706"/>
          </a:xfrm>
          <a:prstGeom prst="rect">
            <a:avLst/>
          </a:prstGeom>
        </p:spPr>
      </p:pic>
      <p:sp>
        <p:nvSpPr>
          <p:cNvPr id="6" name="green circle"/>
          <p:cNvSpPr/>
          <p:nvPr/>
        </p:nvSpPr>
        <p:spPr>
          <a:xfrm>
            <a:off x="5855854" y="4932218"/>
            <a:ext cx="1468582" cy="139469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op click"/>
          <p:cNvSpPr/>
          <p:nvPr/>
        </p:nvSpPr>
        <p:spPr>
          <a:xfrm>
            <a:off x="5930320" y="1551133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lick"/>
          <p:cNvSpPr/>
          <p:nvPr/>
        </p:nvSpPr>
        <p:spPr>
          <a:xfrm>
            <a:off x="5957455" y="3206173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yes click"/>
          <p:cNvSpPr/>
          <p:nvPr/>
        </p:nvSpPr>
        <p:spPr>
          <a:xfrm>
            <a:off x="5855854" y="4849092"/>
            <a:ext cx="1468582" cy="147781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9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902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31201" y="6096001"/>
            <a:ext cx="794327" cy="7435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op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3" y="3298244"/>
            <a:ext cx="1282706" cy="1282706"/>
          </a:xfrm>
          <a:prstGeom prst="rect">
            <a:avLst/>
          </a:prstGeom>
        </p:spPr>
      </p:pic>
      <p:pic>
        <p:nvPicPr>
          <p:cNvPr id="5" name="bottom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5" y="4985327"/>
            <a:ext cx="1282706" cy="1282706"/>
          </a:xfrm>
          <a:prstGeom prst="rect">
            <a:avLst/>
          </a:prstGeom>
        </p:spPr>
      </p:pic>
      <p:sp>
        <p:nvSpPr>
          <p:cNvPr id="6" name="green circle"/>
          <p:cNvSpPr/>
          <p:nvPr/>
        </p:nvSpPr>
        <p:spPr>
          <a:xfrm>
            <a:off x="5846618" y="1487055"/>
            <a:ext cx="1468582" cy="139469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op click"/>
          <p:cNvSpPr/>
          <p:nvPr/>
        </p:nvSpPr>
        <p:spPr>
          <a:xfrm>
            <a:off x="5846618" y="3286123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lick"/>
          <p:cNvSpPr/>
          <p:nvPr/>
        </p:nvSpPr>
        <p:spPr>
          <a:xfrm>
            <a:off x="5938983" y="4985327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yes click"/>
          <p:cNvSpPr/>
          <p:nvPr/>
        </p:nvSpPr>
        <p:spPr>
          <a:xfrm>
            <a:off x="5846618" y="1403929"/>
            <a:ext cx="1468582" cy="147781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9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52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31201" y="6096001"/>
            <a:ext cx="794327" cy="7435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op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5" y="1563254"/>
            <a:ext cx="1282706" cy="1282706"/>
          </a:xfrm>
          <a:prstGeom prst="rect">
            <a:avLst/>
          </a:prstGeom>
        </p:spPr>
      </p:pic>
      <p:pic>
        <p:nvPicPr>
          <p:cNvPr id="5" name="bottom 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7" y="3206173"/>
            <a:ext cx="1282706" cy="1282706"/>
          </a:xfrm>
          <a:prstGeom prst="rect">
            <a:avLst/>
          </a:prstGeom>
        </p:spPr>
      </p:pic>
      <p:sp>
        <p:nvSpPr>
          <p:cNvPr id="6" name="green circle"/>
          <p:cNvSpPr/>
          <p:nvPr/>
        </p:nvSpPr>
        <p:spPr>
          <a:xfrm>
            <a:off x="5855854" y="4932218"/>
            <a:ext cx="1468582" cy="139469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op click"/>
          <p:cNvSpPr/>
          <p:nvPr/>
        </p:nvSpPr>
        <p:spPr>
          <a:xfrm>
            <a:off x="5930320" y="1551133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lick"/>
          <p:cNvSpPr/>
          <p:nvPr/>
        </p:nvSpPr>
        <p:spPr>
          <a:xfrm>
            <a:off x="5957455" y="3206173"/>
            <a:ext cx="1282706" cy="1282706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yes click"/>
          <p:cNvSpPr/>
          <p:nvPr/>
        </p:nvSpPr>
        <p:spPr>
          <a:xfrm>
            <a:off x="5855854" y="4849092"/>
            <a:ext cx="1468582" cy="147781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8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8</cp:revision>
  <dcterms:created xsi:type="dcterms:W3CDTF">2016-10-06T14:15:04Z</dcterms:created>
  <dcterms:modified xsi:type="dcterms:W3CDTF">2016-10-06T14:53:48Z</dcterms:modified>
</cp:coreProperties>
</file>