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73" r:id="rId5"/>
    <p:sldId id="258" r:id="rId6"/>
    <p:sldId id="274" r:id="rId7"/>
    <p:sldId id="259" r:id="rId8"/>
    <p:sldId id="275" r:id="rId9"/>
    <p:sldId id="260" r:id="rId10"/>
    <p:sldId id="276" r:id="rId11"/>
    <p:sldId id="261" r:id="rId12"/>
    <p:sldId id="277" r:id="rId13"/>
    <p:sldId id="262" r:id="rId14"/>
    <p:sldId id="278" r:id="rId15"/>
    <p:sldId id="263" r:id="rId16"/>
    <p:sldId id="279" r:id="rId17"/>
    <p:sldId id="264" r:id="rId18"/>
    <p:sldId id="280" r:id="rId19"/>
    <p:sldId id="265" r:id="rId20"/>
    <p:sldId id="281" r:id="rId21"/>
    <p:sldId id="266" r:id="rId22"/>
    <p:sldId id="282" r:id="rId23"/>
    <p:sldId id="267" r:id="rId24"/>
    <p:sldId id="283" r:id="rId25"/>
    <p:sldId id="268" r:id="rId26"/>
    <p:sldId id="284" r:id="rId27"/>
    <p:sldId id="269" r:id="rId28"/>
    <p:sldId id="285" r:id="rId29"/>
    <p:sldId id="270" r:id="rId30"/>
    <p:sldId id="286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F88A-EC76-4202-A045-07D5FF55977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0496-833A-4F6C-B315-60FB5D87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296727" y="5190837"/>
            <a:ext cx="1579418" cy="16302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969902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19" y="2534504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46" y="3813745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72874" y="2534504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44017" y="2615902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09139" y="3924581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07943" y="4080737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42" y="2557315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46" y="4187544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3994161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45901" y="4187544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17044" y="4268942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26684" y="4104997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03084" y="2668150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1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96" y="2494982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3294500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55" y="4002817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75182" y="3294500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46325" y="3375898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14248" y="4113653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96538" y="2605817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8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4" y="4390166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5" y="2683158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30" y="2965447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10910" y="2683158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82053" y="2764556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76823" y="3076283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58416" y="4501001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24" y="2722419"/>
            <a:ext cx="860142" cy="860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32" y="2448785"/>
            <a:ext cx="860142" cy="860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36" y="5135419"/>
            <a:ext cx="860142" cy="86014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273787" y="2448785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244930" y="2530183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98829" y="5246255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974266" y="2833254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3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8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5" y="2231729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4" y="4035130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1" y="4307028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85819" y="4035130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56962" y="4116528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91904" y="4417864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45797" y="2342564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5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29" y="3825009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4" y="2593103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7" y="3432464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48219" y="2593103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19362" y="2674501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57490" y="3543300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76271" y="3935844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2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3" y="3338956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2" y="2626020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4" y="3977426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79837" y="2626020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50980" y="2707418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40517" y="4088262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68355" y="3449791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7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00" y="4462325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00" y="2563665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50" y="2653720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34455" y="2563665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05598" y="2645063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93743" y="2764556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69342" y="4573160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5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08" y="3880434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33" y="2285995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82" y="3880433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67288" y="2285995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38431" y="2367393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02175" y="3991269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04350" y="3991269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46" y="3971637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82" y="2568858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82" y="3971637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66837" y="2568858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37980" y="2650256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00575" y="4082473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088088" y="4082472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3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213600" y="5172364"/>
            <a:ext cx="1791855" cy="16163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10" y="2707418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5" y="2683158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82" y="4445574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10910" y="2683158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82053" y="2764556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30975" y="4556410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43652" y="2818253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04" y="2096650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18" y="3884464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27" y="4057647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17073" y="3884464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88216" y="3965862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37520" y="4168483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22846" y="2207485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3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405091" y="6197600"/>
            <a:ext cx="600364" cy="5911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20" y="3893142"/>
            <a:ext cx="860142" cy="860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40" y="2275630"/>
            <a:ext cx="860142" cy="86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2" y="4095180"/>
            <a:ext cx="860142" cy="8601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99995" y="2275630"/>
            <a:ext cx="905163" cy="9501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71138" y="2357028"/>
            <a:ext cx="905163" cy="787400"/>
          </a:xfrm>
          <a:prstGeom prst="roundRect">
            <a:avLst/>
          </a:prstGeom>
          <a:solidFill>
            <a:srgbClr val="F9F20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98975" y="4206016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83862" y="4003977"/>
            <a:ext cx="816258" cy="951345"/>
          </a:xfrm>
          <a:prstGeom prst="roundRect">
            <a:avLst/>
          </a:prstGeom>
          <a:solidFill>
            <a:srgbClr val="F9F206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0"/>
    </mc:Choice>
    <mc:Fallback xmlns=""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22</cp:revision>
  <dcterms:created xsi:type="dcterms:W3CDTF">2016-10-06T03:11:57Z</dcterms:created>
  <dcterms:modified xsi:type="dcterms:W3CDTF">2016-10-06T04:03:32Z</dcterms:modified>
</cp:coreProperties>
</file>