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75" r:id="rId7"/>
    <p:sldId id="259" r:id="rId8"/>
    <p:sldId id="276" r:id="rId9"/>
    <p:sldId id="260" r:id="rId10"/>
    <p:sldId id="277" r:id="rId11"/>
    <p:sldId id="261" r:id="rId12"/>
    <p:sldId id="278" r:id="rId13"/>
    <p:sldId id="262" r:id="rId14"/>
    <p:sldId id="279" r:id="rId15"/>
    <p:sldId id="263" r:id="rId16"/>
    <p:sldId id="280" r:id="rId17"/>
    <p:sldId id="264" r:id="rId18"/>
    <p:sldId id="281" r:id="rId19"/>
    <p:sldId id="265" r:id="rId20"/>
    <p:sldId id="282" r:id="rId21"/>
    <p:sldId id="266" r:id="rId22"/>
    <p:sldId id="283" r:id="rId23"/>
    <p:sldId id="267" r:id="rId24"/>
    <p:sldId id="284" r:id="rId25"/>
    <p:sldId id="268" r:id="rId26"/>
    <p:sldId id="285" r:id="rId27"/>
    <p:sldId id="269" r:id="rId28"/>
    <p:sldId id="286" r:id="rId29"/>
    <p:sldId id="270" r:id="rId30"/>
    <p:sldId id="287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5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5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0511-3455-4820-94EA-FC649F05AB1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2FD9-5809-4ABA-AB18-7BA63BF3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382933" y="5308600"/>
            <a:ext cx="1574800" cy="1549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3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7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59029" y="1880335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50236" y="172718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06" y="2007325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79976" y="182205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43" y="2237033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1" y="2489598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60078" y="178714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7145" y="178714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35" y="2287460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65104" y="1678197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71" y="2171409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20" y="2347412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4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8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5627" y="1714105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874" y="1637543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06" y="2007325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82444" y="1717416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85" y="2323368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79" y="2246806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0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5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10375" y="178714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6066" y="1880335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1" y="2308218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55350" y="173366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12" y="2237033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81" y="2308218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6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8223" y="172719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43085" y="1707055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03" y="2197813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91469" y="172719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38" y="2440586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92" y="2197814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0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6213" y="172718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90444" y="1637543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06" y="2007325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79976" y="1674752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43" y="2237033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3" y="2160471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5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54880" y="1710565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15827" y="1620918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93" y="2143845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52056" y="1660137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88" y="2296970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3" y="2220408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23667" y="172718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58711" y="160020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54" y="2065514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589867" y="160020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88" y="2180368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3" y="2160471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23667" y="172718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67036" y="160110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26" y="2083908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86397" y="165010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09" y="2237033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27" y="2210372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7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9570" y="178714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37729" y="178714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30" y="2220422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0535" y="168772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01" y="2373547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94" y="2220422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6" action="ppaction://hlinksldjump"/>
          </p:cNvPr>
          <p:cNvSpPr/>
          <p:nvPr/>
        </p:nvSpPr>
        <p:spPr>
          <a:xfrm>
            <a:off x="8441267" y="3158067"/>
            <a:ext cx="592666" cy="55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01" y="172719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49019" y="172719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87" y="2160471"/>
            <a:ext cx="470243" cy="65825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722360" y="172719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27" y="2160471"/>
            <a:ext cx="374312" cy="505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3" y="2160471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68336" y="163740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31743" y="163740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95" y="2160471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82536" y="1736158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2350805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03" y="2197680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4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</p:cNvPr>
          <p:cNvSpPr/>
          <p:nvPr/>
        </p:nvSpPr>
        <p:spPr>
          <a:xfrm>
            <a:off x="7289801" y="5257800"/>
            <a:ext cx="17526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35466" y="5156200"/>
            <a:ext cx="1862667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7214293" y="5156200"/>
            <a:ext cx="1903615" cy="17124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8449733" y="3022600"/>
            <a:ext cx="584200" cy="5503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96461" y="166900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49019" y="172719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87" y="2160471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69390" y="1728498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4" y="2237033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02" y="2190937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6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2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5701" y="172719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2328" y="160020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06" y="2007325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73535" y="1637543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43" y="2237033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3" y="2160471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7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58199" y="3005667"/>
            <a:ext cx="567267" cy="5672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77036" y="1727189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1582" y="1787141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94" y="2237033"/>
            <a:ext cx="470243" cy="65825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26128" y="1627770"/>
            <a:ext cx="982133" cy="1218526"/>
          </a:xfrm>
          <a:prstGeom prst="ellipse">
            <a:avLst/>
          </a:prstGeom>
          <a:solidFill>
            <a:srgbClr val="FAF6D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94" y="2247684"/>
            <a:ext cx="374312" cy="505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27" y="2160471"/>
            <a:ext cx="470243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8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37</cp:revision>
  <dcterms:created xsi:type="dcterms:W3CDTF">2016-10-05T17:29:07Z</dcterms:created>
  <dcterms:modified xsi:type="dcterms:W3CDTF">2016-10-05T21:54:34Z</dcterms:modified>
</cp:coreProperties>
</file>