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78" r:id="rId5"/>
    <p:sldId id="259" r:id="rId6"/>
    <p:sldId id="279" r:id="rId7"/>
    <p:sldId id="260" r:id="rId8"/>
    <p:sldId id="280" r:id="rId9"/>
    <p:sldId id="261" r:id="rId10"/>
    <p:sldId id="281" r:id="rId11"/>
    <p:sldId id="262" r:id="rId12"/>
    <p:sldId id="282" r:id="rId13"/>
    <p:sldId id="263" r:id="rId14"/>
    <p:sldId id="283" r:id="rId15"/>
    <p:sldId id="264" r:id="rId16"/>
    <p:sldId id="284" r:id="rId17"/>
    <p:sldId id="265" r:id="rId18"/>
    <p:sldId id="285" r:id="rId19"/>
    <p:sldId id="266" r:id="rId20"/>
    <p:sldId id="286" r:id="rId21"/>
    <p:sldId id="267" r:id="rId22"/>
    <p:sldId id="287" r:id="rId23"/>
    <p:sldId id="268" r:id="rId24"/>
    <p:sldId id="288" r:id="rId25"/>
    <p:sldId id="269" r:id="rId26"/>
    <p:sldId id="289" r:id="rId27"/>
    <p:sldId id="270" r:id="rId28"/>
    <p:sldId id="290" r:id="rId29"/>
    <p:sldId id="271" r:id="rId30"/>
    <p:sldId id="291" r:id="rId31"/>
    <p:sldId id="272" r:id="rId32"/>
    <p:sldId id="292" r:id="rId33"/>
    <p:sldId id="273" r:id="rId34"/>
    <p:sldId id="293" r:id="rId35"/>
    <p:sldId id="274" r:id="rId36"/>
    <p:sldId id="294" r:id="rId37"/>
    <p:sldId id="275" r:id="rId38"/>
    <p:sldId id="295" r:id="rId39"/>
    <p:sldId id="2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50DD-289C-4DC9-8443-EFFF75394B87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4908-894E-4C37-B50F-8C0825084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527636" y="5227782"/>
            <a:ext cx="1560945" cy="15563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62359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5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90068" y="1325416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569854" y="845127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805053" y="1325417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827076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04" y="1995054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38" y="2298692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482432" y="1325417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662218" y="845128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897417" y="1325418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19" y="1827077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68" y="1995055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02" y="2298693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6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43886" y="1380835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523672" y="900546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758871" y="1380836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3" y="1882495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22" y="2050473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6" y="2354111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62359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5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62359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5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2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723706" y="956534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671785" y="128269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962072" y="136236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6" y="2264642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42" y="1626172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7" y="2335638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556322" y="1380835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736108" y="900546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661305" y="1235364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882495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58" y="2050473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0" y="2208639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9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515830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6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6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566688" y="88264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514767" y="120880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805054" y="12884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45" y="2073562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1552281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39" y="22617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362359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542145" y="83589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777344" y="131618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1817840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95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9" y="2289456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2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515830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6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566688" y="88264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514767" y="120880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805054" y="12884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45" y="2073562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1552281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39" y="22617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2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465088" y="854934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413167" y="118109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703454" y="1260763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45" y="2045853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4" y="1524572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39" y="2234038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515830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5794061" y="13161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3717571" y="87687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2" y="2298129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6" y="19858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56" y="1850147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66183" y="5338618"/>
            <a:ext cx="1394690" cy="1376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1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538978" y="91035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487057" y="123651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777344" y="131618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8" y="2218460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14" y="1579990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9" y="2289456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7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3538978" y="910352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1487057" y="123651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777344" y="131618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8" y="2218460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14" y="1579990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29" y="2289456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6797964" y="5652655"/>
            <a:ext cx="1136072" cy="11222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 1"/>
          <p:cNvSpPr/>
          <p:nvPr/>
        </p:nvSpPr>
        <p:spPr>
          <a:xfrm>
            <a:off x="1260759" y="1214580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2"/>
          <p:cNvSpPr/>
          <p:nvPr/>
        </p:nvSpPr>
        <p:spPr>
          <a:xfrm>
            <a:off x="3440545" y="73429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3"/>
          <p:cNvSpPr/>
          <p:nvPr/>
        </p:nvSpPr>
        <p:spPr>
          <a:xfrm>
            <a:off x="5675744" y="1214581"/>
            <a:ext cx="1662545" cy="1570181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6" y="1716240"/>
            <a:ext cx="667902" cy="667902"/>
          </a:xfrm>
          <a:prstGeom prst="rect">
            <a:avLst/>
          </a:prstGeom>
        </p:spPr>
      </p:pic>
      <p:pic>
        <p:nvPicPr>
          <p:cNvPr id="8" name="check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95" y="1884218"/>
            <a:ext cx="638470" cy="638470"/>
          </a:xfrm>
          <a:prstGeom prst="rect">
            <a:avLst/>
          </a:prstGeom>
        </p:spPr>
      </p:pic>
      <p:pic>
        <p:nvPicPr>
          <p:cNvPr id="9" name="check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29" y="2187856"/>
            <a:ext cx="638470" cy="6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"/>
    </mc:Choice>
    <mc:Fallback xmlns=""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7</cp:revision>
  <dcterms:created xsi:type="dcterms:W3CDTF">2016-10-06T15:44:06Z</dcterms:created>
  <dcterms:modified xsi:type="dcterms:W3CDTF">2016-10-06T16:09:38Z</dcterms:modified>
</cp:coreProperties>
</file>