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6" r:id="rId3"/>
    <p:sldId id="257" r:id="rId4"/>
    <p:sldId id="287" r:id="rId5"/>
    <p:sldId id="258" r:id="rId6"/>
    <p:sldId id="288" r:id="rId7"/>
    <p:sldId id="259" r:id="rId8"/>
    <p:sldId id="289" r:id="rId9"/>
    <p:sldId id="260" r:id="rId10"/>
    <p:sldId id="290" r:id="rId11"/>
    <p:sldId id="261" r:id="rId12"/>
    <p:sldId id="291" r:id="rId13"/>
    <p:sldId id="262" r:id="rId14"/>
    <p:sldId id="292" r:id="rId15"/>
    <p:sldId id="263" r:id="rId16"/>
    <p:sldId id="293" r:id="rId17"/>
    <p:sldId id="264" r:id="rId18"/>
    <p:sldId id="294" r:id="rId19"/>
    <p:sldId id="265" r:id="rId20"/>
    <p:sldId id="295" r:id="rId21"/>
    <p:sldId id="266" r:id="rId22"/>
    <p:sldId id="296" r:id="rId23"/>
    <p:sldId id="267" r:id="rId24"/>
    <p:sldId id="297" r:id="rId25"/>
    <p:sldId id="269" r:id="rId26"/>
    <p:sldId id="298" r:id="rId27"/>
    <p:sldId id="270" r:id="rId28"/>
    <p:sldId id="299" r:id="rId29"/>
    <p:sldId id="271" r:id="rId30"/>
    <p:sldId id="300" r:id="rId31"/>
    <p:sldId id="272" r:id="rId32"/>
    <p:sldId id="301" r:id="rId33"/>
    <p:sldId id="273" r:id="rId34"/>
    <p:sldId id="302" r:id="rId35"/>
    <p:sldId id="274" r:id="rId36"/>
    <p:sldId id="303" r:id="rId37"/>
    <p:sldId id="275" r:id="rId38"/>
    <p:sldId id="304" r:id="rId39"/>
    <p:sldId id="276" r:id="rId40"/>
    <p:sldId id="305" r:id="rId41"/>
    <p:sldId id="277" r:id="rId42"/>
    <p:sldId id="306" r:id="rId43"/>
    <p:sldId id="278" r:id="rId44"/>
    <p:sldId id="307" r:id="rId45"/>
    <p:sldId id="279" r:id="rId46"/>
    <p:sldId id="308" r:id="rId47"/>
    <p:sldId id="280" r:id="rId48"/>
    <p:sldId id="309" r:id="rId49"/>
    <p:sldId id="281" r:id="rId50"/>
    <p:sldId id="310" r:id="rId51"/>
    <p:sldId id="282" r:id="rId52"/>
    <p:sldId id="311" r:id="rId53"/>
    <p:sldId id="283" r:id="rId54"/>
    <p:sldId id="312" r:id="rId55"/>
    <p:sldId id="284" r:id="rId56"/>
    <p:sldId id="313" r:id="rId57"/>
    <p:sldId id="285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0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EEFBB-C115-4B76-9C37-6491171BB65B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3B0D-3CE4-4101-8C13-578A67129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14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EEFBB-C115-4B76-9C37-6491171BB65B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3B0D-3CE4-4101-8C13-578A67129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1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EEFBB-C115-4B76-9C37-6491171BB65B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3B0D-3CE4-4101-8C13-578A67129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77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EEFBB-C115-4B76-9C37-6491171BB65B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3B0D-3CE4-4101-8C13-578A67129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67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EEFBB-C115-4B76-9C37-6491171BB65B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3B0D-3CE4-4101-8C13-578A67129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49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EEFBB-C115-4B76-9C37-6491171BB65B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3B0D-3CE4-4101-8C13-578A67129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0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EEFBB-C115-4B76-9C37-6491171BB65B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3B0D-3CE4-4101-8C13-578A67129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5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EEFBB-C115-4B76-9C37-6491171BB65B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3B0D-3CE4-4101-8C13-578A67129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35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EEFBB-C115-4B76-9C37-6491171BB65B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3B0D-3CE4-4101-8C13-578A67129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10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EEFBB-C115-4B76-9C37-6491171BB65B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3B0D-3CE4-4101-8C13-578A67129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62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EEFBB-C115-4B76-9C37-6491171BB65B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3B0D-3CE4-4101-8C13-578A67129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21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EEFBB-C115-4B76-9C37-6491171BB65B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53B0D-3CE4-4101-8C13-578A67129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61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slide" Target="slide3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slide" Target="slide3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slide" Target="slide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slide" Target="slide4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slide" Target="slide4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slide" Target="slide4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slide" Target="slide4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slide" Target="slide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slide" Target="slide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slide" Target="slide5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slide" Target="slide5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slide" Target="slide5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8109527" y="5809673"/>
            <a:ext cx="1034473" cy="1048327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18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9343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109527" y="5809673"/>
            <a:ext cx="1034473" cy="1048327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46867" y="1751850"/>
            <a:ext cx="4229934" cy="3025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45382" y="3159198"/>
            <a:ext cx="2198254" cy="2650475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111" y="3850337"/>
            <a:ext cx="1376562" cy="126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78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26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109527" y="5809673"/>
            <a:ext cx="1034473" cy="1048327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65340" y="1751850"/>
            <a:ext cx="4229934" cy="3025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88293" y="3371273"/>
            <a:ext cx="1440872" cy="2650475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73" y="4062412"/>
            <a:ext cx="1246312" cy="126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33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7552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109527" y="5809673"/>
            <a:ext cx="1034473" cy="1048327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6103" y="1705668"/>
            <a:ext cx="4229934" cy="3025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4182" y="3306618"/>
            <a:ext cx="2059709" cy="2650475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27" y="3997757"/>
            <a:ext cx="1246312" cy="126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836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87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109527" y="5809673"/>
            <a:ext cx="1034473" cy="1048327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74575" y="1751850"/>
            <a:ext cx="4229934" cy="3025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60436" y="3269672"/>
            <a:ext cx="1810328" cy="2650475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806" y="3960811"/>
            <a:ext cx="1158394" cy="126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753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412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109527" y="5809673"/>
            <a:ext cx="1034473" cy="1048327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6103" y="1705668"/>
            <a:ext cx="4054442" cy="3025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69673" y="3343925"/>
            <a:ext cx="2059709" cy="2650475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518" y="4035064"/>
            <a:ext cx="1246312" cy="126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9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688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9304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8109527" y="5809673"/>
            <a:ext cx="1034473" cy="1048327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07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5048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109527" y="5809673"/>
            <a:ext cx="1034473" cy="1048327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01048" y="1807268"/>
            <a:ext cx="4885716" cy="3025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09819" y="3225916"/>
            <a:ext cx="2059709" cy="2650475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664" y="3917055"/>
            <a:ext cx="1246312" cy="126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5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681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109527" y="5809673"/>
            <a:ext cx="1034473" cy="1048327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6103" y="1705668"/>
            <a:ext cx="4858006" cy="3025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40363" y="3398981"/>
            <a:ext cx="2059709" cy="2650475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208" y="4090120"/>
            <a:ext cx="1246312" cy="126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8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1315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hlinkClick r:id="rId4" action="ppaction://hlinksldjump"/>
          </p:cNvPr>
          <p:cNvSpPr/>
          <p:nvPr/>
        </p:nvSpPr>
        <p:spPr>
          <a:xfrm>
            <a:off x="8109527" y="5809673"/>
            <a:ext cx="1034473" cy="1048327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28757" y="1807268"/>
            <a:ext cx="4830298" cy="3025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4182" y="3306618"/>
            <a:ext cx="2059709" cy="2650475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27" y="3997757"/>
            <a:ext cx="1246312" cy="126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081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648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109527" y="5809673"/>
            <a:ext cx="1034473" cy="1048327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46866" y="1650250"/>
            <a:ext cx="4848770" cy="3025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26546" y="3306618"/>
            <a:ext cx="2059709" cy="2650475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391" y="3997757"/>
            <a:ext cx="1246312" cy="126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96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8109527" y="5809673"/>
            <a:ext cx="1034473" cy="1048327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57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8945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109527" y="5809673"/>
            <a:ext cx="1034473" cy="1048327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3811" y="1677959"/>
            <a:ext cx="4784115" cy="3025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4182" y="3306618"/>
            <a:ext cx="2059709" cy="2650475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27" y="3997757"/>
            <a:ext cx="1246312" cy="126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26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326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109527" y="5809673"/>
            <a:ext cx="1034473" cy="1048327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80976" y="1807268"/>
            <a:ext cx="4959606" cy="3025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70370" y="3084946"/>
            <a:ext cx="2059709" cy="2650475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215" y="3776085"/>
            <a:ext cx="1246312" cy="126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27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742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109527" y="5809673"/>
            <a:ext cx="1034473" cy="1048327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6102" y="1705668"/>
            <a:ext cx="4830297" cy="3025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56102" y="3306618"/>
            <a:ext cx="2059709" cy="2650475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47" y="3997757"/>
            <a:ext cx="1246312" cy="126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99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0674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109527" y="5809673"/>
            <a:ext cx="1034473" cy="1048327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6103" y="1705668"/>
            <a:ext cx="4765642" cy="3025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62036" y="3306619"/>
            <a:ext cx="2059709" cy="2650475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881" y="3997758"/>
            <a:ext cx="1246312" cy="12681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35781" y="3306619"/>
            <a:ext cx="2059709" cy="2650475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626" y="3997758"/>
            <a:ext cx="1246312" cy="126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929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283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109527" y="5809673"/>
            <a:ext cx="1034473" cy="1048327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6103" y="1705668"/>
            <a:ext cx="4220697" cy="3025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94328" y="3022716"/>
            <a:ext cx="2059709" cy="2650475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73" y="3713855"/>
            <a:ext cx="1246312" cy="126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31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748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2947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hlinkClick r:id="rId4" action="ppaction://hlinksldjump"/>
          </p:cNvPr>
          <p:cNvSpPr/>
          <p:nvPr/>
        </p:nvSpPr>
        <p:spPr>
          <a:xfrm>
            <a:off x="8109527" y="5809673"/>
            <a:ext cx="1034473" cy="1048327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56103" y="1705668"/>
            <a:ext cx="4276115" cy="3025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63854" y="3509819"/>
            <a:ext cx="2059709" cy="202276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99" y="3850337"/>
            <a:ext cx="1246312" cy="126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16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957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109527" y="5809673"/>
            <a:ext cx="1034473" cy="1048327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6103" y="1705668"/>
            <a:ext cx="4220697" cy="3025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28291" y="3269673"/>
            <a:ext cx="2059709" cy="2650475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136" y="3960812"/>
            <a:ext cx="1246312" cy="126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50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2124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109527" y="5809673"/>
            <a:ext cx="1034473" cy="1048327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6103" y="1705668"/>
            <a:ext cx="4239170" cy="3025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79272" y="3159198"/>
            <a:ext cx="2059709" cy="2650475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117" y="3850337"/>
            <a:ext cx="1246312" cy="12681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31826" y="3071453"/>
            <a:ext cx="2059709" cy="2650475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671" y="3762592"/>
            <a:ext cx="1246312" cy="126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57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1554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109527" y="5809673"/>
            <a:ext cx="1034473" cy="1048327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6103" y="1705668"/>
            <a:ext cx="4202224" cy="3025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1817" y="3159198"/>
            <a:ext cx="2059709" cy="2650475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62" y="3850337"/>
            <a:ext cx="1246312" cy="126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22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3593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109527" y="5809673"/>
            <a:ext cx="1034473" cy="1048327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6103" y="1705668"/>
            <a:ext cx="4239170" cy="3025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234545" y="3159198"/>
            <a:ext cx="2059709" cy="2650475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390" y="3850337"/>
            <a:ext cx="1246312" cy="126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865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109527" y="5809673"/>
            <a:ext cx="1034473" cy="1048327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3813" y="1733377"/>
            <a:ext cx="4239170" cy="3025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12802" y="3278909"/>
            <a:ext cx="1440872" cy="2650475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82" y="3970048"/>
            <a:ext cx="1246312" cy="126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214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690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109527" y="5809673"/>
            <a:ext cx="1034473" cy="1048327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6103" y="1705668"/>
            <a:ext cx="4211461" cy="3025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399" y="3022716"/>
            <a:ext cx="2059709" cy="2650475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244" y="3713855"/>
            <a:ext cx="1246312" cy="126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392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7550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109527" y="5809673"/>
            <a:ext cx="1034473" cy="1048327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6103" y="1705668"/>
            <a:ext cx="4257642" cy="3025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79272" y="3159198"/>
            <a:ext cx="2059709" cy="2650475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117" y="3850337"/>
            <a:ext cx="1246312" cy="126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02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244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109527" y="5809673"/>
            <a:ext cx="1034473" cy="1048327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6103" y="1705668"/>
            <a:ext cx="4239170" cy="3025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00581" y="3316216"/>
            <a:ext cx="2059709" cy="2650475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426" y="4007355"/>
            <a:ext cx="1246312" cy="126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983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049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8109527" y="5809673"/>
            <a:ext cx="1034473" cy="1048327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69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6672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109527" y="5809673"/>
            <a:ext cx="1034473" cy="1048327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46867" y="1788795"/>
            <a:ext cx="4229934" cy="3025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966693" y="3260437"/>
            <a:ext cx="1440872" cy="2650475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73" y="3951576"/>
            <a:ext cx="1246312" cy="126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997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0778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109527" y="5809673"/>
            <a:ext cx="1034473" cy="1048327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6103" y="1705668"/>
            <a:ext cx="4229934" cy="3025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31347" y="3297382"/>
            <a:ext cx="1671780" cy="2650475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626" y="3988521"/>
            <a:ext cx="1446041" cy="12681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6103" y="3297382"/>
            <a:ext cx="1671780" cy="2650475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82" y="3988521"/>
            <a:ext cx="1446041" cy="126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94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</TotalTime>
  <Words>0</Words>
  <Application>Microsoft Office PowerPoint</Application>
  <PresentationFormat>On-screen Show (4:3)</PresentationFormat>
  <Paragraphs>0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T</dc:creator>
  <cp:lastModifiedBy>R T</cp:lastModifiedBy>
  <cp:revision>6</cp:revision>
  <dcterms:created xsi:type="dcterms:W3CDTF">2016-12-03T22:32:07Z</dcterms:created>
  <dcterms:modified xsi:type="dcterms:W3CDTF">2016-12-03T23:47:36Z</dcterms:modified>
</cp:coreProperties>
</file>