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79" r:id="rId3"/>
    <p:sldId id="257" r:id="rId4"/>
    <p:sldId id="280" r:id="rId5"/>
    <p:sldId id="258" r:id="rId6"/>
    <p:sldId id="281" r:id="rId7"/>
    <p:sldId id="259" r:id="rId8"/>
    <p:sldId id="282" r:id="rId9"/>
    <p:sldId id="260" r:id="rId10"/>
    <p:sldId id="283" r:id="rId11"/>
    <p:sldId id="261" r:id="rId12"/>
    <p:sldId id="284" r:id="rId13"/>
    <p:sldId id="262" r:id="rId14"/>
    <p:sldId id="285" r:id="rId15"/>
    <p:sldId id="263" r:id="rId16"/>
    <p:sldId id="286" r:id="rId17"/>
    <p:sldId id="264" r:id="rId18"/>
    <p:sldId id="287" r:id="rId19"/>
    <p:sldId id="265" r:id="rId20"/>
    <p:sldId id="288" r:id="rId21"/>
    <p:sldId id="266" r:id="rId22"/>
    <p:sldId id="289" r:id="rId23"/>
    <p:sldId id="267" r:id="rId24"/>
    <p:sldId id="290" r:id="rId25"/>
    <p:sldId id="268" r:id="rId26"/>
    <p:sldId id="291" r:id="rId27"/>
    <p:sldId id="269" r:id="rId28"/>
    <p:sldId id="292" r:id="rId29"/>
    <p:sldId id="270" r:id="rId30"/>
    <p:sldId id="293" r:id="rId31"/>
    <p:sldId id="271" r:id="rId32"/>
    <p:sldId id="294" r:id="rId33"/>
    <p:sldId id="272" r:id="rId34"/>
    <p:sldId id="295" r:id="rId35"/>
    <p:sldId id="273" r:id="rId36"/>
    <p:sldId id="296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6F62-D0EF-454D-9501-C3467125B7BD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B4F7-26AB-4BCF-8E9E-306FD347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8909" y="3306617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19" y="4285672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1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0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1310" y="2724727"/>
            <a:ext cx="3121891" cy="385156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20" y="4077273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14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6037" y="3131127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47" y="4110182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9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2073" y="3149601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83" y="4128656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3564" y="31865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74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55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8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9673" y="31865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2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9673" y="31865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14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69164" y="3537526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74" y="4516581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68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127" y="3186545"/>
            <a:ext cx="3583709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8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49091" y="35929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1" y="45720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9673" y="31865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84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9709" y="2724727"/>
            <a:ext cx="3195783" cy="3833091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1" y="4027055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5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75201" y="3463636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11" y="4442691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5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9673" y="2715492"/>
            <a:ext cx="3121891" cy="387927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8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77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75200" y="3205018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10" y="4184073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5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9673" y="3186545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3" y="4165600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8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395855" y="6234545"/>
            <a:ext cx="748145" cy="62345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4182" y="3306617"/>
            <a:ext cx="3121891" cy="292792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92" y="4285672"/>
            <a:ext cx="1146470" cy="11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5</cp:revision>
  <dcterms:created xsi:type="dcterms:W3CDTF">2016-12-04T00:49:37Z</dcterms:created>
  <dcterms:modified xsi:type="dcterms:W3CDTF">2016-12-04T01:10:46Z</dcterms:modified>
</cp:coreProperties>
</file>