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80" r:id="rId5"/>
    <p:sldId id="258" r:id="rId6"/>
    <p:sldId id="281" r:id="rId7"/>
    <p:sldId id="259" r:id="rId8"/>
    <p:sldId id="282" r:id="rId9"/>
    <p:sldId id="260" r:id="rId10"/>
    <p:sldId id="283" r:id="rId11"/>
    <p:sldId id="261" r:id="rId12"/>
    <p:sldId id="284" r:id="rId13"/>
    <p:sldId id="262" r:id="rId14"/>
    <p:sldId id="285" r:id="rId15"/>
    <p:sldId id="263" r:id="rId16"/>
    <p:sldId id="286" r:id="rId17"/>
    <p:sldId id="264" r:id="rId18"/>
    <p:sldId id="287" r:id="rId19"/>
    <p:sldId id="265" r:id="rId20"/>
    <p:sldId id="288" r:id="rId21"/>
    <p:sldId id="266" r:id="rId22"/>
    <p:sldId id="289" r:id="rId23"/>
    <p:sldId id="267" r:id="rId24"/>
    <p:sldId id="290" r:id="rId25"/>
    <p:sldId id="268" r:id="rId26"/>
    <p:sldId id="291" r:id="rId27"/>
    <p:sldId id="269" r:id="rId28"/>
    <p:sldId id="292" r:id="rId29"/>
    <p:sldId id="270" r:id="rId30"/>
    <p:sldId id="293" r:id="rId31"/>
    <p:sldId id="271" r:id="rId32"/>
    <p:sldId id="294" r:id="rId33"/>
    <p:sldId id="272" r:id="rId34"/>
    <p:sldId id="295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7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8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CE36-0127-4B01-8CD2-BBD6B4AC2D1E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B212-E027-41B9-AD15-6CDE3C65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749309" y="5523346"/>
            <a:ext cx="1302327" cy="125152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6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92800" y="5116946"/>
            <a:ext cx="1810327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46" y="5595501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9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57236" y="5246255"/>
            <a:ext cx="1736438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38" y="5604737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77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5246255"/>
            <a:ext cx="1727200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83" y="5650919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3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9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29890" y="5163128"/>
            <a:ext cx="1339273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09" y="5641683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0218" y="5246255"/>
            <a:ext cx="2373746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47" y="5724810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5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8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9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5492" y="5246255"/>
            <a:ext cx="2438400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75" y="5724810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2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93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98618" y="5246255"/>
            <a:ext cx="2586182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8" y="5724810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58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5709" y="5153892"/>
            <a:ext cx="2660073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28" y="5632447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7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3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1273" y="5181600"/>
            <a:ext cx="1764145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28" y="5660155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41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4109" y="5246255"/>
            <a:ext cx="1874982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83" y="5613974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5564" y="5246255"/>
            <a:ext cx="2438400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47" y="5724810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8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21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5091" y="5246255"/>
            <a:ext cx="1727200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4" y="5632447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1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6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48364" y="5153891"/>
            <a:ext cx="1330036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65" y="5706338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6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52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0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6254" y="5246255"/>
            <a:ext cx="2438400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37" y="5724810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7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67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44801" y="5246255"/>
            <a:ext cx="2438400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56" y="5724810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81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88363"/>
            <a:ext cx="812800" cy="66963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6473" y="5181600"/>
            <a:ext cx="2660073" cy="161174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2" y="5660155"/>
            <a:ext cx="654633" cy="6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2016-12-03T21:02:05Z</dcterms:created>
  <dcterms:modified xsi:type="dcterms:W3CDTF">2016-12-03T21:20:55Z</dcterms:modified>
</cp:coreProperties>
</file>