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9" r:id="rId4"/>
    <p:sldId id="283" r:id="rId5"/>
    <p:sldId id="258" r:id="rId6"/>
    <p:sldId id="284" r:id="rId7"/>
    <p:sldId id="257" r:id="rId8"/>
    <p:sldId id="285" r:id="rId9"/>
    <p:sldId id="260" r:id="rId10"/>
    <p:sldId id="286" r:id="rId11"/>
    <p:sldId id="261" r:id="rId12"/>
    <p:sldId id="287" r:id="rId13"/>
    <p:sldId id="262" r:id="rId14"/>
    <p:sldId id="288" r:id="rId15"/>
    <p:sldId id="263" r:id="rId16"/>
    <p:sldId id="289" r:id="rId17"/>
    <p:sldId id="264" r:id="rId18"/>
    <p:sldId id="290" r:id="rId19"/>
    <p:sldId id="265" r:id="rId20"/>
    <p:sldId id="291" r:id="rId21"/>
    <p:sldId id="266" r:id="rId22"/>
    <p:sldId id="292" r:id="rId23"/>
    <p:sldId id="267" r:id="rId24"/>
    <p:sldId id="293" r:id="rId25"/>
    <p:sldId id="268" r:id="rId26"/>
    <p:sldId id="294" r:id="rId27"/>
    <p:sldId id="269" r:id="rId28"/>
    <p:sldId id="295" r:id="rId29"/>
    <p:sldId id="270" r:id="rId30"/>
    <p:sldId id="296" r:id="rId31"/>
    <p:sldId id="271" r:id="rId32"/>
    <p:sldId id="297" r:id="rId33"/>
    <p:sldId id="272" r:id="rId34"/>
    <p:sldId id="298" r:id="rId35"/>
    <p:sldId id="273" r:id="rId36"/>
    <p:sldId id="299" r:id="rId37"/>
    <p:sldId id="274" r:id="rId38"/>
    <p:sldId id="300" r:id="rId39"/>
    <p:sldId id="275" r:id="rId40"/>
    <p:sldId id="301" r:id="rId41"/>
    <p:sldId id="276" r:id="rId42"/>
    <p:sldId id="302" r:id="rId43"/>
    <p:sldId id="277" r:id="rId44"/>
    <p:sldId id="303" r:id="rId45"/>
    <p:sldId id="278" r:id="rId46"/>
    <p:sldId id="304" r:id="rId47"/>
    <p:sldId id="279" r:id="rId48"/>
    <p:sldId id="305" r:id="rId49"/>
    <p:sldId id="280" r:id="rId50"/>
    <p:sldId id="306" r:id="rId51"/>
    <p:sldId id="28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8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0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1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EB8C-D6E3-4F6E-BB94-50380B4B0859}" type="datetimeFigureOut">
              <a:rPr lang="en-US" smtClean="0"/>
              <a:t>12/3/2016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DD99-FC08-4551-B45C-ACF5AC42B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3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87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23709" y="858982"/>
            <a:ext cx="2789381" cy="157018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92" y="878580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3242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1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1419" y="166256"/>
            <a:ext cx="2650836" cy="220748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37" y="576108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7971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7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323274"/>
            <a:ext cx="1662545" cy="2207490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2" y="733127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36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8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73600" y="4211783"/>
            <a:ext cx="2373745" cy="235527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72" y="4695527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128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03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39127" y="138544"/>
            <a:ext cx="2258290" cy="2225965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72" y="730798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284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7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419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42545" y="1209963"/>
            <a:ext cx="2170546" cy="218901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118" y="157247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836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1745" y="535709"/>
            <a:ext cx="2881745" cy="1616364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7" y="649999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48283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2582" y="304799"/>
            <a:ext cx="3214254" cy="1847273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8" y="610725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3479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11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5709" y="240145"/>
            <a:ext cx="2225964" cy="2004292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1" y="64767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805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3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60655" y="480290"/>
            <a:ext cx="2807854" cy="1376219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82" y="379817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45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2582" y="267855"/>
            <a:ext cx="2281382" cy="249381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3" y="923636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763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12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53890" y="4331855"/>
            <a:ext cx="2059709" cy="237374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44" y="500147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7810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4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77527" y="286327"/>
            <a:ext cx="2650836" cy="2124364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1" y="878580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826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71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34473" y="4276436"/>
            <a:ext cx="2466109" cy="2152073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55" y="4794798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251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05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3345" y="184728"/>
            <a:ext cx="2650836" cy="2290617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2" y="636144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837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49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06982" y="0"/>
            <a:ext cx="1514763" cy="249381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663" y="64767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185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52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55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62764" y="4655127"/>
            <a:ext cx="3149600" cy="186574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64" y="500147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607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4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77455" y="4895273"/>
            <a:ext cx="3140363" cy="1588654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83" y="500147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751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08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06618" y="221674"/>
            <a:ext cx="2466109" cy="2179781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00" y="823162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523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01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5" y="636144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6511636" y="360218"/>
            <a:ext cx="2221346" cy="1939636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68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62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6617" y="378691"/>
            <a:ext cx="1995055" cy="1921164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3" y="645381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731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19055" y="64655"/>
            <a:ext cx="2281382" cy="249381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73" y="544945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06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90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250546" y="4867565"/>
            <a:ext cx="1893456" cy="1990436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0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17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5636" y="4082473"/>
            <a:ext cx="2807855" cy="249381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5" y="5098472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918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41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8174183" y="5920509"/>
            <a:ext cx="969818" cy="937491"/>
          </a:xfrm>
          <a:prstGeom prst="rect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62764" y="4211783"/>
            <a:ext cx="2650836" cy="2493818"/>
          </a:xfrm>
          <a:prstGeom prst="rect">
            <a:avLst/>
          </a:prstGeom>
          <a:solidFill>
            <a:schemeClr val="bg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91" y="4755544"/>
            <a:ext cx="1985400" cy="138778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1262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0"/>
    </mc:Choice>
    <mc:Fallback>
      <p:transition spd="slow" advClick="0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6</cp:revision>
  <dcterms:created xsi:type="dcterms:W3CDTF">2016-12-03T19:32:54Z</dcterms:created>
  <dcterms:modified xsi:type="dcterms:W3CDTF">2016-12-03T20:11:54Z</dcterms:modified>
</cp:coreProperties>
</file>