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4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5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5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8C59-8A28-4FD3-B151-A4A6727FD7EF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DD73-E76E-4CE2-8082-A4F376DDD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37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7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7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499927" y="5865091"/>
            <a:ext cx="1560946" cy="923636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1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43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193964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673" y="1872673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525982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179291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64" y="2939472"/>
            <a:ext cx="1772232" cy="1772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891" y="492993"/>
            <a:ext cx="1132033" cy="1132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891" y="2041237"/>
            <a:ext cx="1134924" cy="1134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5" y="5531431"/>
            <a:ext cx="1134924" cy="11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3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193964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673" y="1872673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525982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179291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39472"/>
            <a:ext cx="1670633" cy="1670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39472"/>
            <a:ext cx="1670633" cy="1670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2014101"/>
            <a:ext cx="1319652" cy="131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1" y="360792"/>
            <a:ext cx="1319652" cy="13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55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399" y="109682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343" y="1847273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399" y="3429000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9342" y="5143500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64872"/>
            <a:ext cx="1848433" cy="1848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7" y="400623"/>
            <a:ext cx="1123376" cy="1123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1" y="2027378"/>
            <a:ext cx="1123376" cy="1123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1" y="5312059"/>
            <a:ext cx="1123376" cy="11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2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40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193964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673" y="1872674"/>
            <a:ext cx="1838035" cy="1461654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429001"/>
            <a:ext cx="1838035" cy="159558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179291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983345"/>
            <a:ext cx="1717963" cy="1717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7" y="2233465"/>
            <a:ext cx="1072579" cy="1072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" y="3756310"/>
            <a:ext cx="1072579" cy="1072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0" y="5467927"/>
            <a:ext cx="1036207" cy="10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9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0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193964"/>
            <a:ext cx="1838035" cy="1514763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672" y="1902691"/>
            <a:ext cx="1838035" cy="165330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749965"/>
            <a:ext cx="1838035" cy="153323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891" y="5597238"/>
            <a:ext cx="1838035" cy="123536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8727"/>
            <a:ext cx="1635997" cy="1635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" y="3912181"/>
            <a:ext cx="1294254" cy="1294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8727"/>
            <a:ext cx="1635997" cy="1635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2" y="2978726"/>
            <a:ext cx="1635997" cy="16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4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7091" y="886691"/>
            <a:ext cx="1579418" cy="1708727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091" y="2923309"/>
            <a:ext cx="1579418" cy="1708727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091" y="4973781"/>
            <a:ext cx="1579418" cy="1708727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25" y="3166910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25" y="3166910"/>
            <a:ext cx="1465126" cy="1465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7" y="2971217"/>
            <a:ext cx="1465125" cy="14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78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309" y="92363"/>
            <a:ext cx="1579418" cy="1440873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309" y="1716810"/>
            <a:ext cx="1579418" cy="162790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927" y="3440546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454" y="5096163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18" y="3038764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0" y="5164274"/>
            <a:ext cx="1465125" cy="146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91" y="3038764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5" y="1777418"/>
            <a:ext cx="1465125" cy="14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50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581" y="155862"/>
            <a:ext cx="1579418" cy="11083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309" y="1392381"/>
            <a:ext cx="1579418" cy="162790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309" y="3276601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581" y="5096163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166335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7" y="3385126"/>
            <a:ext cx="1027545" cy="1027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166910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9" y="318652"/>
            <a:ext cx="945573" cy="9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8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80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145" y="357042"/>
            <a:ext cx="1579418" cy="1440873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0145" y="2087418"/>
            <a:ext cx="1579418" cy="134273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3309" y="3595831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3309" y="5458690"/>
            <a:ext cx="1579418" cy="122150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4" y="3155941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" y="5336881"/>
            <a:ext cx="1465125" cy="146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13" y="3166910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9" y="1952905"/>
            <a:ext cx="1465125" cy="14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5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84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308" y="144605"/>
            <a:ext cx="1579418" cy="153742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308" y="1923182"/>
            <a:ext cx="1579418" cy="162790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163" y="3615458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200" y="5208155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45" y="3094182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3" y="3629003"/>
            <a:ext cx="1465125" cy="146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094182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4" y="2043530"/>
            <a:ext cx="1465125" cy="14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0073" y="0"/>
            <a:ext cx="1644073" cy="1653309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55" y="3048000"/>
            <a:ext cx="1562106" cy="1562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73" y="1902691"/>
            <a:ext cx="1902691" cy="1662545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0" y="2115127"/>
            <a:ext cx="1255858" cy="12558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6328" y="3685309"/>
            <a:ext cx="1736436" cy="164407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2" y="3985201"/>
            <a:ext cx="1210544" cy="1210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7055" y="5449454"/>
            <a:ext cx="1874982" cy="1390073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5642257"/>
            <a:ext cx="1197270" cy="11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6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2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673" y="249382"/>
            <a:ext cx="1579418" cy="1440873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309" y="1939636"/>
            <a:ext cx="1579418" cy="150090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309" y="3557154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309" y="5277427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052617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0" y="5277427"/>
            <a:ext cx="1151089" cy="1151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052617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4" y="545520"/>
            <a:ext cx="1097975" cy="10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8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272" y="314035"/>
            <a:ext cx="1579418" cy="1533238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272" y="2142836"/>
            <a:ext cx="1579418" cy="107141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890" y="3662218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417" y="5317835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20" y="3108036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7" y="5252596"/>
            <a:ext cx="1465125" cy="146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02" y="3108036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8" y="3691644"/>
            <a:ext cx="1465125" cy="14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05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345" y="175056"/>
            <a:ext cx="1579418" cy="1440873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309" y="1698624"/>
            <a:ext cx="1579418" cy="162790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511" y="3497551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309" y="5208155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166910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5" y="5532933"/>
            <a:ext cx="910943" cy="910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166910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" y="518676"/>
            <a:ext cx="927679" cy="9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7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5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855" y="295563"/>
            <a:ext cx="1579418" cy="1440873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855" y="2031999"/>
            <a:ext cx="1579418" cy="176645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855" y="3893128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000" y="5551055"/>
            <a:ext cx="1579418" cy="1212272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68" y="3065892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2" y="4430567"/>
            <a:ext cx="926525" cy="92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73" y="3065892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584199"/>
            <a:ext cx="813961" cy="8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81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3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000" y="325585"/>
            <a:ext cx="1579418" cy="1440873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000" y="1883065"/>
            <a:ext cx="1579418" cy="1627909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4000" y="3580247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3095327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3" y="5312637"/>
            <a:ext cx="1465125" cy="146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46" y="3095327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7" y="2070103"/>
            <a:ext cx="1158569" cy="11585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607" y="5458691"/>
            <a:ext cx="1465975" cy="117301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48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1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309" y="276510"/>
            <a:ext cx="1579418" cy="1440873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309" y="2036616"/>
            <a:ext cx="1579418" cy="1485902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309" y="3715326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054" y="5286663"/>
            <a:ext cx="1579418" cy="1463964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072819"/>
            <a:ext cx="1465126" cy="1465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6" y="2303893"/>
            <a:ext cx="1125107" cy="1125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37" y="3048000"/>
            <a:ext cx="1465126" cy="1465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6" y="442184"/>
            <a:ext cx="1109524" cy="11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44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407565" y="5828145"/>
            <a:ext cx="1736436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77091" y="92364"/>
            <a:ext cx="1773382" cy="1764145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3309" y="1948873"/>
            <a:ext cx="1560946" cy="1572491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3309" y="3521364"/>
            <a:ext cx="1560946" cy="1572491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7091" y="5285509"/>
            <a:ext cx="1560946" cy="1572491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9" y="5569527"/>
            <a:ext cx="1028120" cy="1028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3" y="2048163"/>
            <a:ext cx="1120484" cy="1120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90" y="3009324"/>
            <a:ext cx="1615215" cy="1615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2" y="480291"/>
            <a:ext cx="1134925" cy="1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71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2436" y="166255"/>
            <a:ext cx="1524000" cy="1588654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654" y="1923473"/>
            <a:ext cx="1524000" cy="1588654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654" y="3846946"/>
            <a:ext cx="1524000" cy="1588654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2618" y="5541818"/>
            <a:ext cx="1330036" cy="1316182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46" y="3014512"/>
            <a:ext cx="1626761" cy="1626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6" y="423712"/>
            <a:ext cx="1275779" cy="1275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5" y="3919676"/>
            <a:ext cx="1275779" cy="1275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5" y="5562019"/>
            <a:ext cx="1275779" cy="12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2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6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007927" y="5828145"/>
            <a:ext cx="1136073" cy="102985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0074" y="193964"/>
            <a:ext cx="1939636" cy="14224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074" y="2006600"/>
            <a:ext cx="1939636" cy="14224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0074" y="3719946"/>
            <a:ext cx="1939636" cy="14224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74" y="5142346"/>
            <a:ext cx="1939636" cy="14224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9" y="2955636"/>
            <a:ext cx="1701801" cy="1701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9" y="2955636"/>
            <a:ext cx="1701801" cy="1701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8" y="2955636"/>
            <a:ext cx="1701801" cy="1701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5" y="5497372"/>
            <a:ext cx="1067374" cy="10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6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0"/>
    </mc:Choice>
    <mc:Fallback>
      <p:transition spd="slow" advClick="0" advTm="2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42</cp:revision>
  <dcterms:created xsi:type="dcterms:W3CDTF">2016-12-03T16:17:36Z</dcterms:created>
  <dcterms:modified xsi:type="dcterms:W3CDTF">2016-12-03T18:22:02Z</dcterms:modified>
</cp:coreProperties>
</file>