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58" r:id="rId6"/>
    <p:sldId id="277" r:id="rId7"/>
    <p:sldId id="259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64" r:id="rId18"/>
    <p:sldId id="283" r:id="rId19"/>
    <p:sldId id="265" r:id="rId20"/>
    <p:sldId id="284" r:id="rId21"/>
    <p:sldId id="266" r:id="rId22"/>
    <p:sldId id="285" r:id="rId23"/>
    <p:sldId id="267" r:id="rId24"/>
    <p:sldId id="286" r:id="rId25"/>
    <p:sldId id="268" r:id="rId26"/>
    <p:sldId id="287" r:id="rId27"/>
    <p:sldId id="269" r:id="rId28"/>
    <p:sldId id="288" r:id="rId29"/>
    <p:sldId id="270" r:id="rId30"/>
    <p:sldId id="289" r:id="rId31"/>
    <p:sldId id="271" r:id="rId32"/>
    <p:sldId id="290" r:id="rId33"/>
    <p:sldId id="272" r:id="rId34"/>
    <p:sldId id="291" r:id="rId35"/>
    <p:sldId id="273" r:id="rId36"/>
    <p:sldId id="292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D410-96E8-440D-A1B9-1343EA8A381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0799D-5F01-416A-B526-7E74763C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3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>
            <a:hlinkClick r:id="rId3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370332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66360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5028435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370332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66360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5028435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70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45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6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86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46339" y="233172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90891" y="384048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0891" y="5303520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21" y="5165595"/>
            <a:ext cx="1235970" cy="1235970"/>
          </a:xfrm>
          <a:prstGeom prst="rect">
            <a:avLst/>
          </a:prstGeom>
        </p:spPr>
      </p:pic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8302752" y="6099048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9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8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270748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99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302752" y="6099048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9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5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370332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66360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5028435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90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4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02752" y="6062472"/>
            <a:ext cx="768096" cy="7223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200"/>
    </mc:Choice>
    <mc:Fallback>
      <p:transition spd="slow" advClick="0" advTm="1402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2017-10-18T00:27:14Z</dcterms:created>
  <dcterms:modified xsi:type="dcterms:W3CDTF">2017-10-18T00:43:58Z</dcterms:modified>
</cp:coreProperties>
</file>