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57" r:id="rId4"/>
    <p:sldId id="276" r:id="rId5"/>
    <p:sldId id="258" r:id="rId6"/>
    <p:sldId id="277" r:id="rId7"/>
    <p:sldId id="259" r:id="rId8"/>
    <p:sldId id="278" r:id="rId9"/>
    <p:sldId id="260" r:id="rId10"/>
    <p:sldId id="279" r:id="rId11"/>
    <p:sldId id="261" r:id="rId12"/>
    <p:sldId id="280" r:id="rId13"/>
    <p:sldId id="262" r:id="rId14"/>
    <p:sldId id="281" r:id="rId15"/>
    <p:sldId id="263" r:id="rId16"/>
    <p:sldId id="282" r:id="rId17"/>
    <p:sldId id="264" r:id="rId18"/>
    <p:sldId id="283" r:id="rId19"/>
    <p:sldId id="265" r:id="rId20"/>
    <p:sldId id="284" r:id="rId21"/>
    <p:sldId id="266" r:id="rId22"/>
    <p:sldId id="285" r:id="rId23"/>
    <p:sldId id="267" r:id="rId24"/>
    <p:sldId id="286" r:id="rId25"/>
    <p:sldId id="268" r:id="rId26"/>
    <p:sldId id="287" r:id="rId27"/>
    <p:sldId id="269" r:id="rId28"/>
    <p:sldId id="288" r:id="rId29"/>
    <p:sldId id="270" r:id="rId30"/>
    <p:sldId id="289" r:id="rId31"/>
    <p:sldId id="271" r:id="rId32"/>
    <p:sldId id="290" r:id="rId33"/>
    <p:sldId id="272" r:id="rId34"/>
    <p:sldId id="291" r:id="rId35"/>
    <p:sldId id="273" r:id="rId36"/>
    <p:sldId id="292" r:id="rId37"/>
    <p:sldId id="274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02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A27E3-5ED5-414F-B0BD-920C8D41FC49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A4ECF-86DF-4831-A67F-E01ECB0DF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475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A27E3-5ED5-414F-B0BD-920C8D41FC49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A4ECF-86DF-4831-A67F-E01ECB0DF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946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A27E3-5ED5-414F-B0BD-920C8D41FC49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A4ECF-86DF-4831-A67F-E01ECB0DF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808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A27E3-5ED5-414F-B0BD-920C8D41FC49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A4ECF-86DF-4831-A67F-E01ECB0DF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156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A27E3-5ED5-414F-B0BD-920C8D41FC49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A4ECF-86DF-4831-A67F-E01ECB0DF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504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A27E3-5ED5-414F-B0BD-920C8D41FC49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A4ECF-86DF-4831-A67F-E01ECB0DF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747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A27E3-5ED5-414F-B0BD-920C8D41FC49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A4ECF-86DF-4831-A67F-E01ECB0DF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332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A27E3-5ED5-414F-B0BD-920C8D41FC49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A4ECF-86DF-4831-A67F-E01ECB0DF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766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A27E3-5ED5-414F-B0BD-920C8D41FC49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A4ECF-86DF-4831-A67F-E01ECB0DF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141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A27E3-5ED5-414F-B0BD-920C8D41FC49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A4ECF-86DF-4831-A67F-E01ECB0DF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667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A27E3-5ED5-414F-B0BD-920C8D41FC49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A4ECF-86DF-4831-A67F-E01ECB0DF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830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A27E3-5ED5-414F-B0BD-920C8D41FC49}" type="datetimeFigureOut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A4ECF-86DF-4831-A67F-E01ECB0DF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447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1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14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16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18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20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22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24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26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28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30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4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32.xml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34.xml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36.xml"/><Relationship Id="rId4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8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10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8293608" y="6126480"/>
            <a:ext cx="850392" cy="731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276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20"/>
    </mc:Choice>
    <mc:Fallback>
      <p:transition spd="slow" advClick="0" advTm="32002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9403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293608" y="6126480"/>
            <a:ext cx="850392" cy="731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501384" y="2194560"/>
            <a:ext cx="1014984" cy="1106424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345936" y="5175504"/>
            <a:ext cx="1399032" cy="1060704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345936" y="3685032"/>
            <a:ext cx="1335024" cy="960120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966" y="3429000"/>
            <a:ext cx="1235970" cy="123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303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20"/>
    </mc:Choice>
    <mc:Fallback>
      <p:transition spd="slow" advClick="0" advTm="32002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797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293608" y="6126480"/>
            <a:ext cx="850392" cy="731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501384" y="2194560"/>
            <a:ext cx="1014984" cy="1106424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345936" y="5175504"/>
            <a:ext cx="1399032" cy="1060704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345936" y="3685032"/>
            <a:ext cx="1335024" cy="960120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966" y="3429000"/>
            <a:ext cx="1235970" cy="123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346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20"/>
    </mc:Choice>
    <mc:Fallback>
      <p:transition spd="slow" advClick="0" advTm="32002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8882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293608" y="6126480"/>
            <a:ext cx="850392" cy="731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986016" y="1979676"/>
            <a:ext cx="1014984" cy="1106424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894576" y="5257800"/>
            <a:ext cx="1399032" cy="1060704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894576" y="3767328"/>
            <a:ext cx="1335024" cy="960120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606" y="3511296"/>
            <a:ext cx="1235970" cy="123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843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20"/>
    </mc:Choice>
    <mc:Fallback>
      <p:transition spd="slow" advClick="0" advTm="32002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2281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293608" y="6126480"/>
            <a:ext cx="850392" cy="731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839712" y="3603118"/>
            <a:ext cx="1014984" cy="1106424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647688" y="5157216"/>
            <a:ext cx="1399032" cy="1060704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606540" y="2195325"/>
            <a:ext cx="1335024" cy="960120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718" y="2057400"/>
            <a:ext cx="1235970" cy="123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783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20"/>
    </mc:Choice>
    <mc:Fallback>
      <p:transition spd="slow" advClick="0" advTm="32002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2576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293608" y="6126480"/>
            <a:ext cx="850392" cy="731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821424" y="2276856"/>
            <a:ext cx="1014984" cy="1106424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665976" y="3785616"/>
            <a:ext cx="1399032" cy="1060704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665976" y="5248656"/>
            <a:ext cx="1335024" cy="960120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006" y="5110731"/>
            <a:ext cx="1235970" cy="123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608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20"/>
    </mc:Choice>
    <mc:Fallback>
      <p:transition spd="slow" advClick="0" advTm="32002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856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9301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293608" y="6126480"/>
            <a:ext cx="850392" cy="731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931152" y="2194560"/>
            <a:ext cx="1014984" cy="1106424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775704" y="5175504"/>
            <a:ext cx="1399032" cy="1060704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775704" y="3685032"/>
            <a:ext cx="1335024" cy="960120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734" y="3429000"/>
            <a:ext cx="1235970" cy="123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835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20"/>
    </mc:Choice>
    <mc:Fallback>
      <p:transition spd="slow" advClick="0" advTm="32002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6408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293608" y="6126480"/>
            <a:ext cx="850392" cy="731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7086600" y="3511678"/>
            <a:ext cx="1014984" cy="1106424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894576" y="5065776"/>
            <a:ext cx="1399032" cy="1060704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853428" y="2103885"/>
            <a:ext cx="1335024" cy="960120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606" y="1965960"/>
            <a:ext cx="1235970" cy="123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182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20"/>
    </mc:Choice>
    <mc:Fallback>
      <p:transition spd="slow" advClick="0" advTm="32002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1657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293608" y="6126480"/>
            <a:ext cx="850392" cy="731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885432" y="2048256"/>
            <a:ext cx="1014984" cy="1106424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757416" y="5248656"/>
            <a:ext cx="1399032" cy="1060704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757416" y="3758184"/>
            <a:ext cx="1335024" cy="960120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446" y="3502152"/>
            <a:ext cx="1235970" cy="123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602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20"/>
    </mc:Choice>
    <mc:Fallback>
      <p:transition spd="slow" advClick="0" advTm="32002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5114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293608" y="6126480"/>
            <a:ext cx="850392" cy="731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7662672" y="2157984"/>
            <a:ext cx="1014984" cy="1106424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443216" y="4837176"/>
            <a:ext cx="1399032" cy="1060704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507224" y="3648456"/>
            <a:ext cx="1335024" cy="960120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254" y="3392424"/>
            <a:ext cx="1235970" cy="123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41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20"/>
    </mc:Choice>
    <mc:Fallback>
      <p:transition spd="slow" advClick="0" advTm="32002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9125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293608" y="6126480"/>
            <a:ext cx="850392" cy="731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780276" y="1828800"/>
            <a:ext cx="1014984" cy="1106424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620256" y="3374901"/>
            <a:ext cx="1399032" cy="1060704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620256" y="5102352"/>
            <a:ext cx="1335024" cy="960120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286" y="4964427"/>
            <a:ext cx="1235970" cy="123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375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20"/>
    </mc:Choice>
    <mc:Fallback>
      <p:transition spd="slow" advClick="0" advTm="32002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293608" y="6126480"/>
            <a:ext cx="850392" cy="731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501384" y="2194560"/>
            <a:ext cx="1014984" cy="1106424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345936" y="5175504"/>
            <a:ext cx="1399032" cy="1060704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345936" y="3685032"/>
            <a:ext cx="1335024" cy="960120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966" y="3429000"/>
            <a:ext cx="1235970" cy="123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437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20"/>
    </mc:Choice>
    <mc:Fallback>
      <p:transition spd="slow" advClick="0" advTm="32002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7201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293608" y="6126480"/>
            <a:ext cx="850392" cy="731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7562088" y="2084067"/>
            <a:ext cx="1014984" cy="1106424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415784" y="3429000"/>
            <a:ext cx="1399032" cy="1060704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415784" y="4791456"/>
            <a:ext cx="1335024" cy="960120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814" y="4653531"/>
            <a:ext cx="1235970" cy="123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929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20"/>
    </mc:Choice>
    <mc:Fallback>
      <p:transition spd="slow" advClick="0" advTm="32002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9180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293608" y="6126480"/>
            <a:ext cx="850392" cy="731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821424" y="3310510"/>
            <a:ext cx="1014984" cy="1106424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629400" y="4864608"/>
            <a:ext cx="1399032" cy="1060704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588252" y="1902717"/>
            <a:ext cx="1335024" cy="960120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430" y="1764792"/>
            <a:ext cx="1235970" cy="123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163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20"/>
    </mc:Choice>
    <mc:Fallback>
      <p:transition spd="slow" advClick="0" advTm="32002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4477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293608" y="6126480"/>
            <a:ext cx="850392" cy="731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7653528" y="3611880"/>
            <a:ext cx="1014984" cy="795528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594092" y="4736592"/>
            <a:ext cx="1399032" cy="1060704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420356" y="2295909"/>
            <a:ext cx="1335024" cy="960120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534" y="2157984"/>
            <a:ext cx="1235970" cy="123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922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20"/>
    </mc:Choice>
    <mc:Fallback>
      <p:transition spd="slow" advClick="0" advTm="32002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8346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3" action="ppaction://hlinksldjump"/>
          </p:cNvPr>
          <p:cNvSpPr/>
          <p:nvPr/>
        </p:nvSpPr>
        <p:spPr>
          <a:xfrm>
            <a:off x="8293608" y="6126480"/>
            <a:ext cx="850392" cy="731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555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20"/>
    </mc:Choice>
    <mc:Fallback>
      <p:transition spd="slow" advClick="0" advTm="32002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2313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293608" y="6126480"/>
            <a:ext cx="850392" cy="731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537960" y="3621406"/>
            <a:ext cx="1014984" cy="1106424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345936" y="5175504"/>
            <a:ext cx="1399032" cy="1060704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304788" y="2213613"/>
            <a:ext cx="1335024" cy="960120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966" y="2075688"/>
            <a:ext cx="1235970" cy="123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043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20"/>
    </mc:Choice>
    <mc:Fallback>
      <p:transition spd="slow" advClick="0" advTm="32002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6249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293608" y="6126480"/>
            <a:ext cx="850392" cy="731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501384" y="2194560"/>
            <a:ext cx="1014984" cy="1106424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345936" y="3703320"/>
            <a:ext cx="1399032" cy="1060704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345936" y="5166360"/>
            <a:ext cx="1335024" cy="960120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966" y="5028435"/>
            <a:ext cx="1235970" cy="123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374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20"/>
    </mc:Choice>
    <mc:Fallback>
      <p:transition spd="slow" advClick="0" advTm="32002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5756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696712" y="1938528"/>
            <a:ext cx="2944368" cy="1737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hlinkClick r:id="rId5" action="ppaction://hlinksldjump"/>
          </p:cNvPr>
          <p:cNvSpPr/>
          <p:nvPr/>
        </p:nvSpPr>
        <p:spPr>
          <a:xfrm>
            <a:off x="8293608" y="6126480"/>
            <a:ext cx="850392" cy="731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80365" y="2228671"/>
            <a:ext cx="18765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IsMakeupRequired" panose="02000603000000000000" pitchFamily="2" charset="0"/>
                <a:ea typeface="AGIsMakeupRequired" panose="02000603000000000000" pitchFamily="2" charset="0"/>
              </a:rPr>
              <a:t>60</a:t>
            </a:r>
            <a:endParaRPr lang="en-US" sz="7200" b="1" dirty="0">
              <a:ln w="381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IsMakeupRequired" panose="02000603000000000000" pitchFamily="2" charset="0"/>
              <a:ea typeface="AGIsMakeupRequired" panose="02000603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537960" y="3621406"/>
            <a:ext cx="1014984" cy="1106424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345936" y="5175504"/>
            <a:ext cx="1399032" cy="1060704"/>
          </a:xfrm>
          <a:prstGeom prst="ellipse">
            <a:avLst/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304788" y="2213613"/>
            <a:ext cx="1335024" cy="960120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966" y="2075688"/>
            <a:ext cx="1235970" cy="123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773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20"/>
    </mc:Choice>
    <mc:Fallback>
      <p:transition spd="slow" advClick="0" advTm="32002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</TotalTime>
  <Words>1</Words>
  <Application>Microsoft Office PowerPoint</Application>
  <PresentationFormat>On-screen Show (4:3)</PresentationFormat>
  <Paragraphs>1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AGIsMakeupRequired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T</dc:creator>
  <cp:lastModifiedBy>R T</cp:lastModifiedBy>
  <cp:revision>3</cp:revision>
  <dcterms:created xsi:type="dcterms:W3CDTF">2017-10-18T00:01:24Z</dcterms:created>
  <dcterms:modified xsi:type="dcterms:W3CDTF">2017-10-18T00:24:32Z</dcterms:modified>
</cp:coreProperties>
</file>