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2" r:id="rId5"/>
    <p:sldId id="258" r:id="rId6"/>
    <p:sldId id="273" r:id="rId7"/>
    <p:sldId id="259" r:id="rId8"/>
    <p:sldId id="274" r:id="rId9"/>
    <p:sldId id="260" r:id="rId10"/>
    <p:sldId id="275" r:id="rId11"/>
    <p:sldId id="261" r:id="rId12"/>
    <p:sldId id="276" r:id="rId13"/>
    <p:sldId id="262" r:id="rId14"/>
    <p:sldId id="277" r:id="rId15"/>
    <p:sldId id="263" r:id="rId16"/>
    <p:sldId id="278" r:id="rId17"/>
    <p:sldId id="264" r:id="rId18"/>
    <p:sldId id="279" r:id="rId19"/>
    <p:sldId id="265" r:id="rId20"/>
    <p:sldId id="280" r:id="rId21"/>
    <p:sldId id="266" r:id="rId22"/>
    <p:sldId id="281" r:id="rId23"/>
    <p:sldId id="267" r:id="rId24"/>
    <p:sldId id="282" r:id="rId25"/>
    <p:sldId id="268" r:id="rId26"/>
    <p:sldId id="283" r:id="rId27"/>
    <p:sldId id="269" r:id="rId28"/>
    <p:sldId id="284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C1E2-99CB-4E1D-8421-44E2DD900F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7080-E42F-4301-B2E7-C0FE7C1C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7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5272" y="5120640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8" y="4268718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712" y="5317236"/>
            <a:ext cx="180136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98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43984" y="5495544"/>
            <a:ext cx="1261872" cy="121615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4643622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2144" y="563270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89504" y="5696712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3368" y="5696712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3040" y="5632704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4780782"/>
            <a:ext cx="851922" cy="851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0188" y="57698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75604" y="570128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10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97296" y="5550408"/>
            <a:ext cx="1435608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4698486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300" y="5550408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1276" y="5618988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5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17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4872" y="5431536"/>
            <a:ext cx="1472184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84" y="4579614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9240" y="5500116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88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2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9968" y="4901184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4049262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6712" y="503834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7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07024" y="5522976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4671054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9525" y="54269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269" y="54269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3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5436" y="5486400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32" y="4634478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3984" y="5486400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508" y="5486400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810" y="5504688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8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44768" y="5715000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4" y="4863078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4460" y="5788152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8204" y="5788152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0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9360" y="5650992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4799070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3896" y="5788152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7640" y="5788152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4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3040" y="5632704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4780782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0188" y="57698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13932" y="57698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2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752" y="1728216"/>
            <a:ext cx="8348472" cy="694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837" y="1779384"/>
            <a:ext cx="867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Jen counted the pencils in the class and made a chart.  How many pencils are broken in class?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7056" y="5715000"/>
            <a:ext cx="1261872" cy="107899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4863078"/>
            <a:ext cx="851922" cy="8519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8176" y="57698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13932" y="5769864"/>
            <a:ext cx="1069848" cy="9418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1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10728" y="5788152"/>
            <a:ext cx="960120" cy="10058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40680" y="5193792"/>
            <a:ext cx="1261872" cy="1399032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4" y="4250430"/>
            <a:ext cx="851922" cy="851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2264" y="5193792"/>
            <a:ext cx="1792224" cy="139903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300"/>
    </mc:Choice>
    <mc:Fallback>
      <p:transition spd="slow" advClick="0" advTm="1223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20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2017-10-17T22:25:28Z</dcterms:created>
  <dcterms:modified xsi:type="dcterms:W3CDTF">2017-10-17T22:52:18Z</dcterms:modified>
</cp:coreProperties>
</file>