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6" r:id="rId5"/>
    <p:sldId id="258" r:id="rId6"/>
    <p:sldId id="277" r:id="rId7"/>
    <p:sldId id="259" r:id="rId8"/>
    <p:sldId id="278" r:id="rId9"/>
    <p:sldId id="260" r:id="rId10"/>
    <p:sldId id="279" r:id="rId11"/>
    <p:sldId id="261" r:id="rId12"/>
    <p:sldId id="280" r:id="rId13"/>
    <p:sldId id="262" r:id="rId14"/>
    <p:sldId id="281" r:id="rId15"/>
    <p:sldId id="263" r:id="rId16"/>
    <p:sldId id="282" r:id="rId17"/>
    <p:sldId id="264" r:id="rId18"/>
    <p:sldId id="283" r:id="rId19"/>
    <p:sldId id="265" r:id="rId20"/>
    <p:sldId id="284" r:id="rId21"/>
    <p:sldId id="266" r:id="rId22"/>
    <p:sldId id="285" r:id="rId23"/>
    <p:sldId id="267" r:id="rId24"/>
    <p:sldId id="286" r:id="rId25"/>
    <p:sldId id="268" r:id="rId26"/>
    <p:sldId id="287" r:id="rId27"/>
    <p:sldId id="269" r:id="rId28"/>
    <p:sldId id="288" r:id="rId29"/>
    <p:sldId id="270" r:id="rId30"/>
    <p:sldId id="289" r:id="rId31"/>
    <p:sldId id="271" r:id="rId32"/>
    <p:sldId id="290" r:id="rId33"/>
    <p:sldId id="272" r:id="rId34"/>
    <p:sldId id="291" r:id="rId35"/>
    <p:sldId id="273" r:id="rId36"/>
    <p:sldId id="292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6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5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2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9073-727B-4F8C-9368-4FDED67BB2D6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AAE5-E007-49D7-96C3-8C159BD7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662672" y="5248656"/>
            <a:ext cx="1481328" cy="16093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2696" y="3609594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492" y="3575304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2" y="3387852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7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2696" y="3609594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492" y="3575304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2" y="3387852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2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21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48" y="3776472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3824" y="3904488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2512" y="3707892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3520440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07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744" y="5586984"/>
            <a:ext cx="2578608" cy="118872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0780" y="5635510"/>
            <a:ext cx="2651760" cy="11256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4428" y="5635510"/>
            <a:ext cx="1929384" cy="122249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8" y="4648214"/>
            <a:ext cx="960120" cy="10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2696" y="3609594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492" y="3575304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2" y="3387852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4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6032" y="4026789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2192" y="3992499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91" y="3325365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7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6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744" y="5586984"/>
            <a:ext cx="2578608" cy="118872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6120" y="5650022"/>
            <a:ext cx="2651760" cy="11256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4808" y="5553214"/>
            <a:ext cx="1929384" cy="122249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4565918"/>
            <a:ext cx="960120" cy="10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05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6032" y="4026789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7560" y="3992499"/>
            <a:ext cx="2414016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91" y="3325365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22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2696" y="3609594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492" y="3575304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2" y="3387852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6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0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0216" y="5633137"/>
            <a:ext cx="2578608" cy="118872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6120" y="5650022"/>
            <a:ext cx="2651760" cy="11256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368" y="5616252"/>
            <a:ext cx="1929384" cy="122249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4628956"/>
            <a:ext cx="960120" cy="10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48" y="3776472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3824" y="3904488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2512" y="3707892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3520440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1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2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2696" y="3609594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492" y="3575304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2" y="3387852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24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48" y="3776472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3824" y="3904488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2512" y="3707892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3520440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01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744" y="5586984"/>
            <a:ext cx="2578608" cy="118872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6120" y="5650022"/>
            <a:ext cx="2651760" cy="11256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4808" y="5553214"/>
            <a:ext cx="1929384" cy="122249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4565918"/>
            <a:ext cx="960120" cy="10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6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3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589520" y="5312664"/>
            <a:ext cx="1554480" cy="15453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28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48" y="3776472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2716" y="3630168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36" y="3442716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58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48" y="3776472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3824" y="3904488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2512" y="3707892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3520440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52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394192" y="3150108"/>
            <a:ext cx="667512" cy="5577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448" y="3776472"/>
            <a:ext cx="2578608" cy="241401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464" y="4050792"/>
            <a:ext cx="2651760" cy="228600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2716" y="3630168"/>
            <a:ext cx="1929384" cy="2482596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36" y="3442716"/>
            <a:ext cx="906786" cy="9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2017-10-17T23:34:14Z</dcterms:created>
  <dcterms:modified xsi:type="dcterms:W3CDTF">2017-10-17T23:59:57Z</dcterms:modified>
</cp:coreProperties>
</file>