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75" r:id="rId5"/>
    <p:sldId id="258" r:id="rId6"/>
    <p:sldId id="276" r:id="rId7"/>
    <p:sldId id="259" r:id="rId8"/>
    <p:sldId id="277" r:id="rId9"/>
    <p:sldId id="260" r:id="rId10"/>
    <p:sldId id="278" r:id="rId11"/>
    <p:sldId id="261" r:id="rId12"/>
    <p:sldId id="279" r:id="rId13"/>
    <p:sldId id="262" r:id="rId14"/>
    <p:sldId id="280" r:id="rId15"/>
    <p:sldId id="263" r:id="rId16"/>
    <p:sldId id="281" r:id="rId17"/>
    <p:sldId id="264" r:id="rId18"/>
    <p:sldId id="282" r:id="rId19"/>
    <p:sldId id="265" r:id="rId20"/>
    <p:sldId id="283" r:id="rId21"/>
    <p:sldId id="266" r:id="rId22"/>
    <p:sldId id="284" r:id="rId23"/>
    <p:sldId id="267" r:id="rId24"/>
    <p:sldId id="285" r:id="rId25"/>
    <p:sldId id="268" r:id="rId26"/>
    <p:sldId id="286" r:id="rId27"/>
    <p:sldId id="269" r:id="rId28"/>
    <p:sldId id="287" r:id="rId29"/>
    <p:sldId id="270" r:id="rId30"/>
    <p:sldId id="288" r:id="rId31"/>
    <p:sldId id="271" r:id="rId32"/>
    <p:sldId id="289" r:id="rId33"/>
    <p:sldId id="272" r:id="rId34"/>
    <p:sldId id="290" r:id="rId35"/>
    <p:sldId id="27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176-E58D-483F-A3FA-329A49645B1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285-BA8D-4294-AA1C-F8FE179D8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6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176-E58D-483F-A3FA-329A49645B1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285-BA8D-4294-AA1C-F8FE179D8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0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176-E58D-483F-A3FA-329A49645B1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285-BA8D-4294-AA1C-F8FE179D8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9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176-E58D-483F-A3FA-329A49645B1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285-BA8D-4294-AA1C-F8FE179D8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0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176-E58D-483F-A3FA-329A49645B1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285-BA8D-4294-AA1C-F8FE179D8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2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176-E58D-483F-A3FA-329A49645B1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285-BA8D-4294-AA1C-F8FE179D8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176-E58D-483F-A3FA-329A49645B1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285-BA8D-4294-AA1C-F8FE179D8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176-E58D-483F-A3FA-329A49645B1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285-BA8D-4294-AA1C-F8FE179D8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0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176-E58D-483F-A3FA-329A49645B1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285-BA8D-4294-AA1C-F8FE179D8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0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176-E58D-483F-A3FA-329A49645B1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285-BA8D-4294-AA1C-F8FE179D8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3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176-E58D-483F-A3FA-329A49645B1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3285-BA8D-4294-AA1C-F8FE179D8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2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AA176-E58D-483F-A3FA-329A49645B1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3285-BA8D-4294-AA1C-F8FE179D8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8439912" y="6163056"/>
            <a:ext cx="704088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4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87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439912" y="6163056"/>
            <a:ext cx="704088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6" action="ppaction://hlinksldjump"/>
          </p:cNvPr>
          <p:cNvSpPr/>
          <p:nvPr/>
        </p:nvSpPr>
        <p:spPr>
          <a:xfrm>
            <a:off x="8366760" y="6163056"/>
            <a:ext cx="777240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66944" y="1618488"/>
            <a:ext cx="1847088" cy="174650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95544" y="4654296"/>
            <a:ext cx="1700784" cy="172821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11" y="4973571"/>
            <a:ext cx="1089666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7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96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6" action="ppaction://hlinksldjump"/>
          </p:cNvPr>
          <p:cNvSpPr/>
          <p:nvPr/>
        </p:nvSpPr>
        <p:spPr>
          <a:xfrm>
            <a:off x="8366760" y="6163056"/>
            <a:ext cx="777240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66944" y="1618488"/>
            <a:ext cx="1847088" cy="174650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95544" y="4654296"/>
            <a:ext cx="1700784" cy="172821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11" y="4973571"/>
            <a:ext cx="1089666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3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30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6" action="ppaction://hlinksldjump"/>
          </p:cNvPr>
          <p:cNvSpPr/>
          <p:nvPr/>
        </p:nvSpPr>
        <p:spPr>
          <a:xfrm>
            <a:off x="8366760" y="6163056"/>
            <a:ext cx="777240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66944" y="1618488"/>
            <a:ext cx="1847088" cy="174650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95544" y="4654296"/>
            <a:ext cx="1700784" cy="172821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11" y="4973571"/>
            <a:ext cx="1089666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8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9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6" action="ppaction://hlinksldjump"/>
          </p:cNvPr>
          <p:cNvSpPr/>
          <p:nvPr/>
        </p:nvSpPr>
        <p:spPr>
          <a:xfrm>
            <a:off x="8366760" y="6163056"/>
            <a:ext cx="777240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66944" y="1618488"/>
            <a:ext cx="1847088" cy="174650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95544" y="4654296"/>
            <a:ext cx="1700784" cy="172821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11" y="4973571"/>
            <a:ext cx="1089666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0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07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6" action="ppaction://hlinksldjump"/>
          </p:cNvPr>
          <p:cNvSpPr/>
          <p:nvPr/>
        </p:nvSpPr>
        <p:spPr>
          <a:xfrm>
            <a:off x="8366760" y="6163056"/>
            <a:ext cx="777240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04104" y="4837176"/>
            <a:ext cx="1847088" cy="174650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04104" y="1554480"/>
            <a:ext cx="1700784" cy="172821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71" y="1873755"/>
            <a:ext cx="1089666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6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11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38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6" action="ppaction://hlinksldjump"/>
          </p:cNvPr>
          <p:cNvSpPr/>
          <p:nvPr/>
        </p:nvSpPr>
        <p:spPr>
          <a:xfrm>
            <a:off x="8366760" y="6163056"/>
            <a:ext cx="777240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66944" y="1618488"/>
            <a:ext cx="1847088" cy="174650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95544" y="4654296"/>
            <a:ext cx="1700784" cy="172821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11" y="4973571"/>
            <a:ext cx="1089666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8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51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6" action="ppaction://hlinksldjump"/>
          </p:cNvPr>
          <p:cNvSpPr/>
          <p:nvPr/>
        </p:nvSpPr>
        <p:spPr>
          <a:xfrm>
            <a:off x="8366760" y="6163056"/>
            <a:ext cx="777240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66944" y="1618488"/>
            <a:ext cx="1847088" cy="174650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95544" y="4654296"/>
            <a:ext cx="1700784" cy="172821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11" y="4973571"/>
            <a:ext cx="1089666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8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1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6" action="ppaction://hlinksldjump"/>
          </p:cNvPr>
          <p:cNvSpPr/>
          <p:nvPr/>
        </p:nvSpPr>
        <p:spPr>
          <a:xfrm>
            <a:off x="8366760" y="6163056"/>
            <a:ext cx="777240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76088" y="4764024"/>
            <a:ext cx="1847088" cy="174650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76088" y="1618488"/>
            <a:ext cx="1700784" cy="172821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55" y="1937763"/>
            <a:ext cx="1089666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94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6" action="ppaction://hlinksldjump"/>
          </p:cNvPr>
          <p:cNvSpPr/>
          <p:nvPr/>
        </p:nvSpPr>
        <p:spPr>
          <a:xfrm>
            <a:off x="8366760" y="6163056"/>
            <a:ext cx="777240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66944" y="1618488"/>
            <a:ext cx="1847088" cy="174650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95544" y="4654296"/>
            <a:ext cx="1700784" cy="172821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11" y="4973571"/>
            <a:ext cx="1089666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6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0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6" action="ppaction://hlinksldjump"/>
          </p:cNvPr>
          <p:cNvSpPr/>
          <p:nvPr/>
        </p:nvSpPr>
        <p:spPr>
          <a:xfrm>
            <a:off x="8366760" y="6163056"/>
            <a:ext cx="777240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1224" y="4764024"/>
            <a:ext cx="1847088" cy="174650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13832" y="1655064"/>
            <a:ext cx="1700784" cy="172821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99" y="1974339"/>
            <a:ext cx="1089666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1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39912" y="6163056"/>
            <a:ext cx="704088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266944" y="1618488"/>
            <a:ext cx="1847088" cy="174650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95544" y="4654296"/>
            <a:ext cx="1700784" cy="172821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11" y="4973571"/>
            <a:ext cx="1089666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11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6" action="ppaction://hlinksldjump"/>
          </p:cNvPr>
          <p:cNvSpPr/>
          <p:nvPr/>
        </p:nvSpPr>
        <p:spPr>
          <a:xfrm>
            <a:off x="8366760" y="6163056"/>
            <a:ext cx="777240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31536" y="4855464"/>
            <a:ext cx="1847088" cy="174650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48656" y="1664208"/>
            <a:ext cx="1700784" cy="172821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23" y="1983483"/>
            <a:ext cx="1089666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3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68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6" action="ppaction://hlinksldjump"/>
          </p:cNvPr>
          <p:cNvSpPr/>
          <p:nvPr/>
        </p:nvSpPr>
        <p:spPr>
          <a:xfrm>
            <a:off x="8366760" y="6163056"/>
            <a:ext cx="777240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66944" y="1618488"/>
            <a:ext cx="1847088" cy="174650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95544" y="4654296"/>
            <a:ext cx="1700784" cy="172821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11" y="4973571"/>
            <a:ext cx="1089666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6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72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8366760" y="6163056"/>
            <a:ext cx="777240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1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77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39912" y="6163056"/>
            <a:ext cx="704088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266944" y="1618488"/>
            <a:ext cx="1847088" cy="174650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95544" y="4654296"/>
            <a:ext cx="1700784" cy="172821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11" y="4973571"/>
            <a:ext cx="1089666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7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26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39912" y="6163056"/>
            <a:ext cx="704088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8366760" y="6163056"/>
            <a:ext cx="777240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8968" y="4764024"/>
            <a:ext cx="1847088" cy="174650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94376" y="1517904"/>
            <a:ext cx="1700784" cy="172821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43" y="1837179"/>
            <a:ext cx="1089666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4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35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39912" y="6163056"/>
            <a:ext cx="704088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8366760" y="6163056"/>
            <a:ext cx="777240" cy="6949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66944" y="1618488"/>
            <a:ext cx="1847088" cy="174650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95544" y="4654296"/>
            <a:ext cx="1700784" cy="172821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11" y="4973571"/>
            <a:ext cx="1089666" cy="10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2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3</cp:revision>
  <dcterms:created xsi:type="dcterms:W3CDTF">2017-10-17T22:53:22Z</dcterms:created>
  <dcterms:modified xsi:type="dcterms:W3CDTF">2017-10-17T23:15:18Z</dcterms:modified>
</cp:coreProperties>
</file>