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FF48-6A8D-415B-AB7F-9582BB5BE9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08F1-CAD5-4491-B1D5-D32944EB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2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17336" y="3584448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3835143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7336" y="51267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5377431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7785" y="2023113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44" y="2171315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7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90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9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83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17336" y="3584448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3835143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7336" y="51267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5377431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7785" y="2023113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44" y="2171315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5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17336" y="3584448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3835143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7336" y="51267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5377431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7785" y="2023113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44" y="2171315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7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95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17336" y="3584448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3835143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7336" y="51267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5377431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67785" y="2023113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44" y="2171315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17336" y="198729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2237987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7336" y="51267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45" y="5377431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17336" y="3535301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95" y="3683503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6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60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75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7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26480" y="3544824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3795519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26480" y="51480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53378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96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66176" y="5998464"/>
            <a:ext cx="877824" cy="85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26480" y="2002536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9" y="2253231"/>
            <a:ext cx="723906" cy="723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0306" y="5125212"/>
            <a:ext cx="1389888" cy="1225296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5" y="5375907"/>
            <a:ext cx="723906" cy="7239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0852" y="3547872"/>
            <a:ext cx="1389888" cy="1152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61" y="3737607"/>
            <a:ext cx="752097" cy="7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0"/>
    </mc:Choice>
    <mc:Fallback>
      <p:transition spd="slow" advClick="0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2017-10-12T20:27:32Z</dcterms:created>
  <dcterms:modified xsi:type="dcterms:W3CDTF">2017-10-12T20:46:02Z</dcterms:modified>
</cp:coreProperties>
</file>