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2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DBDB6-3CAB-4A7A-8C7D-77BE10826B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9FFB-E9B5-4864-8884-25C923AA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3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129016" y="5934456"/>
            <a:ext cx="1014984" cy="9235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0"/>
    </mc:Choice>
    <mc:Fallback>
      <p:transition spd="slow" advClick="0" advTm="50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4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2" y="5568696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59" y="1905003"/>
            <a:ext cx="1048509" cy="1048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4043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61" y="4424166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1271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89" y="4424166"/>
            <a:ext cx="1162818" cy="11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2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91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2784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2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3190" y="5623560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45" y="1967481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70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2" y="5568696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0" y="4424166"/>
            <a:ext cx="1048509" cy="1048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4043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61" y="4424166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1271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89" y="4424166"/>
            <a:ext cx="1162818" cy="11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2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300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18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2694" y="5687568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7" y="1976625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7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28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2" y="5568696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06" y="1991862"/>
            <a:ext cx="1048509" cy="1048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4043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61" y="4424166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1271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89" y="4424166"/>
            <a:ext cx="1162818" cy="11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49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78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2784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2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3190" y="5623560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95" y="4474467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65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2" y="5568696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69" y="1905003"/>
            <a:ext cx="1048509" cy="1048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4043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61" y="4424166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1271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89" y="4424166"/>
            <a:ext cx="1162818" cy="11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5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10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300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18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2694" y="5687568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61" y="2013201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1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300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18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2694" y="5687568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79" y="1912617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82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2784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2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3190" y="5623560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3" y="2040633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8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78880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98" y="4360158"/>
            <a:ext cx="1162818" cy="11628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74720" y="5623560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33" y="2040633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69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300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18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2694" y="5687568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817873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5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2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2784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2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3190" y="5623560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3" y="2040633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3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24" y="5541122"/>
            <a:ext cx="1363164" cy="1184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9451" y="5541122"/>
            <a:ext cx="1633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BSharetheBrew" panose="02000603000000000000" pitchFamily="2" charset="0"/>
                <a:ea typeface="PBSharetheBrew" panose="02000603000000000000" pitchFamily="2" charset="0"/>
              </a:rPr>
              <a:t>40</a:t>
            </a:r>
            <a:endParaRPr lang="en-US" sz="239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BSharetheBrew" panose="02000603000000000000" pitchFamily="2" charset="0"/>
              <a:ea typeface="PBSharetheBrew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72784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2" y="4360158"/>
            <a:ext cx="1162818" cy="11628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73190" y="5623560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88" y="2817873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2784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2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3190" y="5623560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839465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6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6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300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18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2694" y="5687568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79" y="4417312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66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6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300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18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2694" y="5687568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63" y="4417312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24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300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18" y="4360158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2694" y="5687568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5" y="2049777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5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32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2" y="5568696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41" y="2022345"/>
            <a:ext cx="1048509" cy="1048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4043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61" y="4424166"/>
            <a:ext cx="1162818" cy="1162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1271" y="5586984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89" y="4424166"/>
            <a:ext cx="1162818" cy="11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6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193024" y="5907024"/>
            <a:ext cx="950976" cy="9509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2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4360158"/>
            <a:ext cx="1162818" cy="1162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72784" y="5522976"/>
            <a:ext cx="1618488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2" y="4360158"/>
            <a:ext cx="1162818" cy="11628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73190" y="5623560"/>
            <a:ext cx="1554480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37" y="2040633"/>
            <a:ext cx="1048509" cy="1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8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2000"/>
    </mc:Choice>
    <mc:Fallback>
      <p:transition spd="slow" advClick="0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</Words>
  <Application>Microsoft Office PowerPoint</Application>
  <PresentationFormat>On-screen Show (4:3)</PresentationFormat>
  <Paragraphs>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PBSharetheBrew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5</cp:revision>
  <dcterms:created xsi:type="dcterms:W3CDTF">2017-10-12T18:13:42Z</dcterms:created>
  <dcterms:modified xsi:type="dcterms:W3CDTF">2017-10-12T18:54:37Z</dcterms:modified>
</cp:coreProperties>
</file>