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67" r:id="rId24"/>
    <p:sldId id="289" r:id="rId25"/>
    <p:sldId id="268" r:id="rId26"/>
    <p:sldId id="290" r:id="rId27"/>
    <p:sldId id="269" r:id="rId28"/>
    <p:sldId id="291" r:id="rId29"/>
    <p:sldId id="270" r:id="rId30"/>
    <p:sldId id="292" r:id="rId31"/>
    <p:sldId id="271" r:id="rId32"/>
    <p:sldId id="293" r:id="rId33"/>
    <p:sldId id="272" r:id="rId34"/>
    <p:sldId id="294" r:id="rId35"/>
    <p:sldId id="273" r:id="rId36"/>
    <p:sldId id="295" r:id="rId37"/>
    <p:sldId id="274" r:id="rId38"/>
    <p:sldId id="296" r:id="rId39"/>
    <p:sldId id="275" r:id="rId40"/>
    <p:sldId id="297" r:id="rId41"/>
    <p:sldId id="276" r:id="rId42"/>
    <p:sldId id="298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4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2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5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4755-DFC5-4B45-9919-E028CBBA31F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B19B-F190-4315-BED9-9F8188703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5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0024" y="4351397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4041266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4326" y="4318823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90" y="4041266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8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10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2959" y="4343782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99" y="4032504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36134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64" y="3958577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0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61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0024" y="4351397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4041266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4326" y="4318823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90" y="4041266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2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19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90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2959" y="4343782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99" y="4032504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36134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64" y="3958577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5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3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2959" y="4343782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99" y="4032504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36134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64" y="3958577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32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2959" y="4343782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99" y="4032504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36134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64" y="3958577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40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0024" y="4351397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4041266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4326" y="4318823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90" y="4041266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79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2959" y="4343782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99" y="4032504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36134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64" y="3958577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3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30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98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0024" y="4351397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4041266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4326" y="4318823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90" y="4041266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9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52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9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82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0024" y="4351397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4041266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4326" y="4318823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90" y="4041266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99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2959" y="4343782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99" y="4032504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36134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64" y="3958577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9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2798" y="4306059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995928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0502" y="4241292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6" y="3963735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21040" y="6117336"/>
            <a:ext cx="822960" cy="740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0584" y="4352544"/>
            <a:ext cx="2743965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4041266"/>
            <a:ext cx="479677" cy="479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0024" y="4351397"/>
            <a:ext cx="2592330" cy="1271016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6" y="4041266"/>
            <a:ext cx="490728" cy="49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4326" y="4318823"/>
            <a:ext cx="2557649" cy="1170432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90" y="4041266"/>
            <a:ext cx="522921" cy="5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5000"/>
    </mc:Choice>
    <mc:Fallback>
      <p:transition spd="slow" advClick="0" advTm="9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2</cp:revision>
  <dcterms:created xsi:type="dcterms:W3CDTF">2017-10-12T20:08:51Z</dcterms:created>
  <dcterms:modified xsi:type="dcterms:W3CDTF">2017-10-12T20:24:19Z</dcterms:modified>
</cp:coreProperties>
</file>