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6" r:id="rId4"/>
    <p:sldId id="279" r:id="rId5"/>
    <p:sldId id="257" r:id="rId6"/>
    <p:sldId id="280" r:id="rId7"/>
    <p:sldId id="258" r:id="rId8"/>
    <p:sldId id="281" r:id="rId9"/>
    <p:sldId id="259" r:id="rId10"/>
    <p:sldId id="282" r:id="rId11"/>
    <p:sldId id="260" r:id="rId12"/>
    <p:sldId id="283" r:id="rId13"/>
    <p:sldId id="261" r:id="rId14"/>
    <p:sldId id="284" r:id="rId15"/>
    <p:sldId id="262" r:id="rId16"/>
    <p:sldId id="285" r:id="rId17"/>
    <p:sldId id="263" r:id="rId18"/>
    <p:sldId id="286" r:id="rId19"/>
    <p:sldId id="264" r:id="rId20"/>
    <p:sldId id="287" r:id="rId21"/>
    <p:sldId id="265" r:id="rId22"/>
    <p:sldId id="288" r:id="rId23"/>
    <p:sldId id="266" r:id="rId24"/>
    <p:sldId id="289" r:id="rId25"/>
    <p:sldId id="267" r:id="rId26"/>
    <p:sldId id="290" r:id="rId27"/>
    <p:sldId id="268" r:id="rId28"/>
    <p:sldId id="291" r:id="rId29"/>
    <p:sldId id="269" r:id="rId30"/>
    <p:sldId id="292" r:id="rId31"/>
    <p:sldId id="270" r:id="rId32"/>
    <p:sldId id="293" r:id="rId33"/>
    <p:sldId id="271" r:id="rId34"/>
    <p:sldId id="294" r:id="rId35"/>
    <p:sldId id="272" r:id="rId36"/>
    <p:sldId id="295" r:id="rId37"/>
    <p:sldId id="273" r:id="rId38"/>
    <p:sldId id="296" r:id="rId39"/>
    <p:sldId id="274" r:id="rId40"/>
    <p:sldId id="297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7050-A845-4A2A-82E9-8EBBA1FA041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DAE6-9305-4F57-8479-74DFB4DE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1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33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1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7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956048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39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4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956048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91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6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4956048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32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2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956048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2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2809494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92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4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912" y="4956048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92861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6178" y="5029200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41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47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74736" y="5916168"/>
            <a:ext cx="969264" cy="941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5828" y="5020056"/>
            <a:ext cx="1783080" cy="140817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96" y="5020056"/>
            <a:ext cx="1655064" cy="1344168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84" y="4928616"/>
            <a:ext cx="1664208" cy="13350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4" y="2724912"/>
            <a:ext cx="123901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000"/>
    </mc:Choice>
    <mc:Fallback>
      <p:transition spd="slow" advClick="0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2017-10-12T19:50:37Z</dcterms:created>
  <dcterms:modified xsi:type="dcterms:W3CDTF">2017-10-12T20:07:25Z</dcterms:modified>
</cp:coreProperties>
</file>