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8" r:id="rId4"/>
    <p:sldId id="282" r:id="rId5"/>
    <p:sldId id="259" r:id="rId6"/>
    <p:sldId id="283" r:id="rId7"/>
    <p:sldId id="260" r:id="rId8"/>
    <p:sldId id="284" r:id="rId9"/>
    <p:sldId id="261" r:id="rId10"/>
    <p:sldId id="285" r:id="rId11"/>
    <p:sldId id="262" r:id="rId12"/>
    <p:sldId id="286" r:id="rId13"/>
    <p:sldId id="263" r:id="rId14"/>
    <p:sldId id="287" r:id="rId15"/>
    <p:sldId id="264" r:id="rId16"/>
    <p:sldId id="288" r:id="rId17"/>
    <p:sldId id="265" r:id="rId18"/>
    <p:sldId id="289" r:id="rId19"/>
    <p:sldId id="266" r:id="rId20"/>
    <p:sldId id="290" r:id="rId21"/>
    <p:sldId id="267" r:id="rId22"/>
    <p:sldId id="291" r:id="rId23"/>
    <p:sldId id="268" r:id="rId24"/>
    <p:sldId id="292" r:id="rId25"/>
    <p:sldId id="269" r:id="rId26"/>
    <p:sldId id="293" r:id="rId27"/>
    <p:sldId id="270" r:id="rId28"/>
    <p:sldId id="294" r:id="rId29"/>
    <p:sldId id="271" r:id="rId30"/>
    <p:sldId id="295" r:id="rId31"/>
    <p:sldId id="272" r:id="rId32"/>
    <p:sldId id="296" r:id="rId33"/>
    <p:sldId id="273" r:id="rId34"/>
    <p:sldId id="297" r:id="rId35"/>
    <p:sldId id="274" r:id="rId36"/>
    <p:sldId id="298" r:id="rId37"/>
    <p:sldId id="275" r:id="rId38"/>
    <p:sldId id="299" r:id="rId39"/>
    <p:sldId id="276" r:id="rId40"/>
    <p:sldId id="300" r:id="rId41"/>
    <p:sldId id="277" r:id="rId42"/>
    <p:sldId id="301" r:id="rId43"/>
    <p:sldId id="278" r:id="rId44"/>
    <p:sldId id="302" r:id="rId45"/>
    <p:sldId id="27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D1DB-4117-4419-BEBA-99AFA9BF011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8F79-5BCE-4BA0-82EB-2BF67688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9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D1DB-4117-4419-BEBA-99AFA9BF011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8F79-5BCE-4BA0-82EB-2BF67688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34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D1DB-4117-4419-BEBA-99AFA9BF011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8F79-5BCE-4BA0-82EB-2BF67688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1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D1DB-4117-4419-BEBA-99AFA9BF011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8F79-5BCE-4BA0-82EB-2BF67688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D1DB-4117-4419-BEBA-99AFA9BF011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8F79-5BCE-4BA0-82EB-2BF67688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7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D1DB-4117-4419-BEBA-99AFA9BF011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8F79-5BCE-4BA0-82EB-2BF67688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0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D1DB-4117-4419-BEBA-99AFA9BF011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8F79-5BCE-4BA0-82EB-2BF67688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3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D1DB-4117-4419-BEBA-99AFA9BF011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8F79-5BCE-4BA0-82EB-2BF67688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D1DB-4117-4419-BEBA-99AFA9BF011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8F79-5BCE-4BA0-82EB-2BF67688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3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D1DB-4117-4419-BEBA-99AFA9BF011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8F79-5BCE-4BA0-82EB-2BF67688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D1DB-4117-4419-BEBA-99AFA9BF011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8F79-5BCE-4BA0-82EB-2BF67688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9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2D1DB-4117-4419-BEBA-99AFA9BF011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98F79-5BCE-4BA0-82EB-2BF67688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9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1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1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18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0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4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6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8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30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4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6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38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40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42.xm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4.xml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1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7946136" y="5815584"/>
            <a:ext cx="1197864" cy="1042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53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3200"/>
    </mc:Choice>
    <mc:Fallback>
      <p:transition spd="slow" advClick="0" advTm="832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668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7946136" y="5815584"/>
            <a:ext cx="1197864" cy="1042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852160" y="3717036"/>
            <a:ext cx="1965960" cy="1810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30752" y="3986784"/>
            <a:ext cx="1783080" cy="1636776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5648" y="3694176"/>
            <a:ext cx="1636776" cy="18562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42" y="4315968"/>
            <a:ext cx="887731" cy="887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967" y="4123944"/>
            <a:ext cx="833632" cy="83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44" y="1435608"/>
            <a:ext cx="1810512" cy="18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90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3200"/>
    </mc:Choice>
    <mc:Fallback>
      <p:transition spd="slow" advClick="0" advTm="83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019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7946136" y="5815584"/>
            <a:ext cx="1197864" cy="1042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852160" y="3717036"/>
            <a:ext cx="1965960" cy="1810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30752" y="3986784"/>
            <a:ext cx="1783080" cy="1636776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5648" y="3694176"/>
            <a:ext cx="1636776" cy="18562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42" y="4315968"/>
            <a:ext cx="887731" cy="887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967" y="4123944"/>
            <a:ext cx="833632" cy="83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44" y="1435608"/>
            <a:ext cx="1810512" cy="18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81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3200"/>
    </mc:Choice>
    <mc:Fallback>
      <p:transition spd="slow" advClick="0" advTm="83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836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7946136" y="5815584"/>
            <a:ext cx="1197864" cy="1042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08760" y="3712464"/>
            <a:ext cx="1783080" cy="1636776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71616" y="3886200"/>
            <a:ext cx="1636776" cy="18562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150" y="4041648"/>
            <a:ext cx="887731" cy="887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367" y="4095747"/>
            <a:ext cx="833632" cy="833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88" y="1447797"/>
            <a:ext cx="2231143" cy="1859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57600" y="3712464"/>
            <a:ext cx="1916431" cy="1636776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06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3200"/>
    </mc:Choice>
    <mc:Fallback>
      <p:transition spd="slow" advClick="0" advTm="83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478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7946136" y="5815584"/>
            <a:ext cx="1197864" cy="1042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852160" y="3717036"/>
            <a:ext cx="1965960" cy="1810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30752" y="3986784"/>
            <a:ext cx="1783080" cy="1636776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67814" y="3877056"/>
            <a:ext cx="1636776" cy="18562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42" y="4315968"/>
            <a:ext cx="887731" cy="887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133" y="4306824"/>
            <a:ext cx="833632" cy="83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44" y="1435608"/>
            <a:ext cx="1810512" cy="18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33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3200"/>
    </mc:Choice>
    <mc:Fallback>
      <p:transition spd="slow" advClick="0" advTm="83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655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7946136" y="5815584"/>
            <a:ext cx="1197864" cy="1042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08760" y="3968496"/>
            <a:ext cx="1783080" cy="1636776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71616" y="4142232"/>
            <a:ext cx="1636776" cy="18562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150" y="4297680"/>
            <a:ext cx="887731" cy="887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367" y="4351779"/>
            <a:ext cx="833632" cy="833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88" y="1447797"/>
            <a:ext cx="2231143" cy="1859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57600" y="3968496"/>
            <a:ext cx="1916431" cy="1636776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0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3200"/>
    </mc:Choice>
    <mc:Fallback>
      <p:transition spd="slow" advClick="0" advTm="83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72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62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7946136" y="5815584"/>
            <a:ext cx="1197864" cy="1042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380744" y="3813048"/>
            <a:ext cx="1965960" cy="1810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62456"/>
            <a:ext cx="1929384" cy="19293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0752" y="3986784"/>
            <a:ext cx="1783080" cy="1636776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71616" y="3886200"/>
            <a:ext cx="1636776" cy="18562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42" y="4315968"/>
            <a:ext cx="887731" cy="8877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35" y="4315968"/>
            <a:ext cx="833632" cy="8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35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3200"/>
    </mc:Choice>
    <mc:Fallback>
      <p:transition spd="slow" advClick="0" advTm="83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618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7946136" y="5815584"/>
            <a:ext cx="1197864" cy="1042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08760" y="3968496"/>
            <a:ext cx="1783080" cy="1636776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150" y="4297680"/>
            <a:ext cx="887731" cy="887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367" y="4351779"/>
            <a:ext cx="833632" cy="833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88" y="1447797"/>
            <a:ext cx="2231143" cy="18592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57600" y="3968496"/>
            <a:ext cx="1916431" cy="1636776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28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3200"/>
    </mc:Choice>
    <mc:Fallback>
      <p:transition spd="slow" advClick="0" advTm="83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056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7946136" y="5815584"/>
            <a:ext cx="1197864" cy="1042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852160" y="3717036"/>
            <a:ext cx="1965960" cy="1810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30752" y="3986784"/>
            <a:ext cx="1783080" cy="1636776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67814" y="3877056"/>
            <a:ext cx="1636776" cy="18562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42" y="4315968"/>
            <a:ext cx="887731" cy="887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133" y="4306824"/>
            <a:ext cx="833632" cy="83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44" y="1435608"/>
            <a:ext cx="1810512" cy="18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53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3200"/>
    </mc:Choice>
    <mc:Fallback>
      <p:transition spd="slow" advClick="0" advTm="83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187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7946136" y="5815584"/>
            <a:ext cx="1197864" cy="1042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852160" y="3717036"/>
            <a:ext cx="1965960" cy="1810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30752" y="3986784"/>
            <a:ext cx="1783080" cy="1636776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67814" y="3877056"/>
            <a:ext cx="1636776" cy="18562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42" y="4315968"/>
            <a:ext cx="887731" cy="887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133" y="4306824"/>
            <a:ext cx="833632" cy="83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44" y="1435608"/>
            <a:ext cx="1810512" cy="18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29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3200"/>
    </mc:Choice>
    <mc:Fallback>
      <p:transition spd="slow" advClick="0" advTm="83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67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7946136" y="5815584"/>
            <a:ext cx="1197864" cy="1042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852160" y="3717036"/>
            <a:ext cx="1965960" cy="1810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30752" y="3986784"/>
            <a:ext cx="1783080" cy="1636776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67814" y="3877056"/>
            <a:ext cx="1636776" cy="18562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42" y="4315968"/>
            <a:ext cx="887731" cy="887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133" y="4306824"/>
            <a:ext cx="833632" cy="83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44" y="1435608"/>
            <a:ext cx="1810512" cy="18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58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3200"/>
    </mc:Choice>
    <mc:Fallback>
      <p:transition spd="slow" advClick="0" advTm="83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7946136" y="5815584"/>
            <a:ext cx="1197864" cy="1042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380744" y="3813048"/>
            <a:ext cx="1965960" cy="1810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62456"/>
            <a:ext cx="1929384" cy="19293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0752" y="3986784"/>
            <a:ext cx="1783080" cy="1636776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71616" y="3886200"/>
            <a:ext cx="1636776" cy="18562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42" y="4315968"/>
            <a:ext cx="887731" cy="8877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35" y="4315968"/>
            <a:ext cx="833632" cy="8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63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3200"/>
    </mc:Choice>
    <mc:Fallback>
      <p:transition spd="slow" advClick="0" advTm="83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617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7946136" y="5815584"/>
            <a:ext cx="1197864" cy="1042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380744" y="3813048"/>
            <a:ext cx="1965960" cy="1810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62456"/>
            <a:ext cx="1929384" cy="19293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0752" y="3986784"/>
            <a:ext cx="1783080" cy="1636776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71616" y="3886200"/>
            <a:ext cx="1636776" cy="18562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42" y="4315968"/>
            <a:ext cx="887731" cy="8877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35" y="4315968"/>
            <a:ext cx="833632" cy="8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7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3200"/>
    </mc:Choice>
    <mc:Fallback>
      <p:transition spd="slow" advClick="0" advTm="83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69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7946136" y="5815584"/>
            <a:ext cx="1197864" cy="1042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380744" y="3813048"/>
            <a:ext cx="1965960" cy="1810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62456"/>
            <a:ext cx="1929384" cy="19293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0752" y="3986784"/>
            <a:ext cx="1783080" cy="1636776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71616" y="3886200"/>
            <a:ext cx="1636776" cy="18562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42" y="4315968"/>
            <a:ext cx="887731" cy="8877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35" y="4315968"/>
            <a:ext cx="833632" cy="8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81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3200"/>
    </mc:Choice>
    <mc:Fallback>
      <p:transition spd="slow" advClick="0" advTm="83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483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7946136" y="5815584"/>
            <a:ext cx="1197864" cy="1042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380744" y="3813048"/>
            <a:ext cx="1965960" cy="1810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62456"/>
            <a:ext cx="1929384" cy="19293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0752" y="3986784"/>
            <a:ext cx="1783080" cy="1636776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71616" y="3886200"/>
            <a:ext cx="1636776" cy="18562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42" y="4315968"/>
            <a:ext cx="887731" cy="8877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35" y="4315968"/>
            <a:ext cx="833632" cy="8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99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3200"/>
    </mc:Choice>
    <mc:Fallback>
      <p:transition spd="slow" advClick="0" advTm="83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855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7946136" y="5815584"/>
            <a:ext cx="1197864" cy="1042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852160" y="3717036"/>
            <a:ext cx="1965960" cy="1810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30752" y="3986784"/>
            <a:ext cx="1783080" cy="1636776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67814" y="3877056"/>
            <a:ext cx="1636776" cy="18562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42" y="4315968"/>
            <a:ext cx="887731" cy="887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133" y="4306824"/>
            <a:ext cx="833632" cy="83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44" y="1435608"/>
            <a:ext cx="1810512" cy="18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5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3200"/>
    </mc:Choice>
    <mc:Fallback>
      <p:transition spd="slow" advClick="0" advTm="83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283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7946136" y="5815584"/>
            <a:ext cx="1197864" cy="1042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08760" y="3968496"/>
            <a:ext cx="1783080" cy="1636776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150" y="4297680"/>
            <a:ext cx="887731" cy="8877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367" y="4351779"/>
            <a:ext cx="833632" cy="8336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88" y="1447797"/>
            <a:ext cx="2231143" cy="185928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657600" y="3968496"/>
            <a:ext cx="1916431" cy="1636776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3200"/>
    </mc:Choice>
    <mc:Fallback>
      <p:transition spd="slow" advClick="0" advTm="83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72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75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7946136" y="5815584"/>
            <a:ext cx="1197864" cy="1042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852160" y="3717036"/>
            <a:ext cx="1965960" cy="1810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30752" y="3986784"/>
            <a:ext cx="1783080" cy="1636776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67814" y="3877056"/>
            <a:ext cx="1636776" cy="18562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42" y="4315968"/>
            <a:ext cx="887731" cy="887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133" y="4306824"/>
            <a:ext cx="833632" cy="83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44" y="1435608"/>
            <a:ext cx="1810512" cy="18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5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3200"/>
    </mc:Choice>
    <mc:Fallback>
      <p:transition spd="slow" advClick="0" advTm="83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04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7946136" y="5815584"/>
            <a:ext cx="1197864" cy="1042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380744" y="3813048"/>
            <a:ext cx="1965960" cy="1810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62456"/>
            <a:ext cx="1929384" cy="19293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0752" y="3986784"/>
            <a:ext cx="1783080" cy="1636776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71616" y="3886200"/>
            <a:ext cx="1636776" cy="18562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42" y="4315968"/>
            <a:ext cx="887731" cy="8877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35" y="4315968"/>
            <a:ext cx="833632" cy="8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49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3200"/>
    </mc:Choice>
    <mc:Fallback>
      <p:transition spd="slow" advClick="0" advTm="83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6606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7946136" y="5815584"/>
            <a:ext cx="1197864" cy="1042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4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3200"/>
    </mc:Choice>
    <mc:Fallback>
      <p:transition spd="slow" advClick="0" advTm="832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7946136" y="5815584"/>
            <a:ext cx="1197864" cy="1042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852160" y="3717036"/>
            <a:ext cx="1965960" cy="1810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30752" y="3986784"/>
            <a:ext cx="1783080" cy="1636776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5648" y="3694176"/>
            <a:ext cx="1636776" cy="18562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42" y="4315968"/>
            <a:ext cx="887731" cy="887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967" y="4123944"/>
            <a:ext cx="833632" cy="83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44" y="1435608"/>
            <a:ext cx="1810512" cy="18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79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3200"/>
    </mc:Choice>
    <mc:Fallback>
      <p:transition spd="slow" advClick="0" advTm="83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140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7946136" y="5815584"/>
            <a:ext cx="1197864" cy="1042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380744" y="3813048"/>
            <a:ext cx="1965960" cy="1810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62456"/>
            <a:ext cx="1929384" cy="19293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0752" y="3986784"/>
            <a:ext cx="1783080" cy="1636776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71616" y="3886200"/>
            <a:ext cx="1636776" cy="18562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42" y="4315968"/>
            <a:ext cx="887731" cy="8877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35" y="4315968"/>
            <a:ext cx="833632" cy="8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64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3200"/>
    </mc:Choice>
    <mc:Fallback>
      <p:transition spd="slow" advClick="0" advTm="83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574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7946136" y="5815584"/>
            <a:ext cx="1197864" cy="1042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08760" y="3712464"/>
            <a:ext cx="1783080" cy="1636776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71616" y="3886200"/>
            <a:ext cx="1636776" cy="18562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150" y="4041648"/>
            <a:ext cx="887731" cy="887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367" y="4095747"/>
            <a:ext cx="833632" cy="8336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88" y="1447797"/>
            <a:ext cx="2231143" cy="185928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657600" y="3712464"/>
            <a:ext cx="1916431" cy="1636776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65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3200"/>
    </mc:Choice>
    <mc:Fallback>
      <p:transition spd="slow" advClick="0" advTm="83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0</Words>
  <Application>Microsoft Office PowerPoint</Application>
  <PresentationFormat>On-screen Show (4:3)</PresentationFormat>
  <Paragraphs>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4</cp:revision>
  <dcterms:created xsi:type="dcterms:W3CDTF">2017-10-12T19:17:55Z</dcterms:created>
  <dcterms:modified xsi:type="dcterms:W3CDTF">2017-10-12T19:48:17Z</dcterms:modified>
</cp:coreProperties>
</file>