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78" r:id="rId5"/>
    <p:sldId id="258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5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6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1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3117B-E5EE-4D2B-9DD8-328BD277EDCA}" type="datetimeFigureOut">
              <a:rPr lang="en-US" smtClean="0"/>
              <a:t>3/18/2017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248AA-CFDB-44FA-A001-B26BE2D0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8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583054" y="5209310"/>
            <a:ext cx="1496291" cy="15794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67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6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11929" y="1103744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8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1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11929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6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08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0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0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0475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29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7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71131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9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9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78183" y="1043709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5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3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87419" y="1084374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5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1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2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06474" y="1071418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930401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5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23347" y="1062182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3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9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95056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6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49456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2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9144000" cy="6858000"/>
          </a:xfrm>
          <a:prstGeom prst="rect">
            <a:avLst/>
          </a:prstGeom>
        </p:spPr>
      </p:pic>
      <p:sp>
        <p:nvSpPr>
          <p:cNvPr id="4" name="Oval 3">
            <a:hlinkClick r:id="rId5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65747" y="1006764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41819" y="1025238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12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30402" y="988291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71131" y="1006765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76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65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610766" y="5338619"/>
            <a:ext cx="1533234" cy="1320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76585" y="1153648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3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26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5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4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6982693" y="5772727"/>
            <a:ext cx="831272" cy="9328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3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2017-03-18T18:53:18Z</dcterms:created>
  <dcterms:modified xsi:type="dcterms:W3CDTF">2017-03-18T19:36:50Z</dcterms:modified>
</cp:coreProperties>
</file>